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498" r:id="rId4"/>
    <p:sldId id="471" r:id="rId5"/>
    <p:sldId id="481" r:id="rId6"/>
    <p:sldId id="483" r:id="rId7"/>
    <p:sldId id="484" r:id="rId8"/>
    <p:sldId id="473" r:id="rId9"/>
    <p:sldId id="489" r:id="rId10"/>
    <p:sldId id="499" r:id="rId11"/>
    <p:sldId id="503" r:id="rId12"/>
    <p:sldId id="474" r:id="rId13"/>
    <p:sldId id="507" r:id="rId14"/>
    <p:sldId id="508" r:id="rId15"/>
    <p:sldId id="515" r:id="rId16"/>
    <p:sldId id="514" r:id="rId17"/>
    <p:sldId id="475" r:id="rId18"/>
    <p:sldId id="506" r:id="rId19"/>
    <p:sldId id="476" r:id="rId20"/>
    <p:sldId id="511" r:id="rId21"/>
    <p:sldId id="510" r:id="rId22"/>
    <p:sldId id="530" r:id="rId23"/>
    <p:sldId id="532" r:id="rId24"/>
    <p:sldId id="518" r:id="rId25"/>
    <p:sldId id="520" r:id="rId26"/>
    <p:sldId id="523" r:id="rId27"/>
    <p:sldId id="524" r:id="rId28"/>
    <p:sldId id="526" r:id="rId29"/>
    <p:sldId id="529" r:id="rId30"/>
    <p:sldId id="51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256"/>
            <p14:sldId id="498"/>
            <p14:sldId id="471"/>
            <p14:sldId id="481"/>
            <p14:sldId id="483"/>
            <p14:sldId id="48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AB"/>
    <a:srgbClr val="FFFFFF"/>
    <a:srgbClr val="93F37B"/>
    <a:srgbClr val="F04D0A"/>
    <a:srgbClr val="E58912"/>
    <a:srgbClr val="EB6A0E"/>
    <a:srgbClr val="F82705"/>
    <a:srgbClr val="E94605"/>
    <a:srgbClr val="E1CA1F"/>
    <a:srgbClr val="E3E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2CEC5-2DD9-4CE2-A587-B20116F670C1}" v="1319" dt="2024-01-07T19:38:21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8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302CEC5-2DD9-4CE2-A587-B20116F670C1}"/>
    <pc:docChg chg="undo custSel addSld delSld modSld sldOrd modMainMaster modSection">
      <pc:chgData name="Franz Muszarsky" userId="baa567244c442e54" providerId="LiveId" clId="{1302CEC5-2DD9-4CE2-A587-B20116F670C1}" dt="2024-01-07T19:40:03.115" v="6057" actId="20577"/>
      <pc:docMkLst>
        <pc:docMk/>
      </pc:docMkLst>
      <pc:sldChg chg="mod modShow">
        <pc:chgData name="Franz Muszarsky" userId="baa567244c442e54" providerId="LiveId" clId="{1302CEC5-2DD9-4CE2-A587-B20116F670C1}" dt="2024-01-07T17:43:54.580" v="5720" actId="729"/>
        <pc:sldMkLst>
          <pc:docMk/>
          <pc:sldMk cId="848714989" sldId="256"/>
        </pc:sldMkLst>
      </pc:sldChg>
      <pc:sldChg chg="modSp mod">
        <pc:chgData name="Franz Muszarsky" userId="baa567244c442e54" providerId="LiveId" clId="{1302CEC5-2DD9-4CE2-A587-B20116F670C1}" dt="2024-01-07T15:51:48.776" v="1518" actId="1076"/>
        <pc:sldMkLst>
          <pc:docMk/>
          <pc:sldMk cId="693194424" sldId="476"/>
        </pc:sldMkLst>
        <pc:spChg chg="mod">
          <ac:chgData name="Franz Muszarsky" userId="baa567244c442e54" providerId="LiveId" clId="{1302CEC5-2DD9-4CE2-A587-B20116F670C1}" dt="2024-01-07T15:51:48.776" v="1518" actId="1076"/>
          <ac:spMkLst>
            <pc:docMk/>
            <pc:sldMk cId="693194424" sldId="476"/>
            <ac:spMk id="2" creationId="{D66BAC33-0E17-A443-A36A-FE8E97916217}"/>
          </ac:spMkLst>
        </pc:spChg>
      </pc:sldChg>
      <pc:sldChg chg="modSp mod">
        <pc:chgData name="Franz Muszarsky" userId="baa567244c442e54" providerId="LiveId" clId="{1302CEC5-2DD9-4CE2-A587-B20116F670C1}" dt="2024-01-07T17:49:58.367" v="5739" actId="20577"/>
        <pc:sldMkLst>
          <pc:docMk/>
          <pc:sldMk cId="2781029435" sldId="489"/>
        </pc:sldMkLst>
        <pc:spChg chg="mod">
          <ac:chgData name="Franz Muszarsky" userId="baa567244c442e54" providerId="LiveId" clId="{1302CEC5-2DD9-4CE2-A587-B20116F670C1}" dt="2024-01-07T17:49:53.413" v="5735" actId="20577"/>
          <ac:spMkLst>
            <pc:docMk/>
            <pc:sldMk cId="2781029435" sldId="489"/>
            <ac:spMk id="72" creationId="{B5652194-27C9-1428-3825-7C33B4BFD22D}"/>
          </ac:spMkLst>
        </pc:spChg>
        <pc:spChg chg="mod">
          <ac:chgData name="Franz Muszarsky" userId="baa567244c442e54" providerId="LiveId" clId="{1302CEC5-2DD9-4CE2-A587-B20116F670C1}" dt="2024-01-07T17:49:58.367" v="5739" actId="20577"/>
          <ac:spMkLst>
            <pc:docMk/>
            <pc:sldMk cId="2781029435" sldId="489"/>
            <ac:spMk id="84" creationId="{0D6392DE-49B7-1447-3703-CC33D3C6404C}"/>
          </ac:spMkLst>
        </pc:spChg>
        <pc:spChg chg="mod">
          <ac:chgData name="Franz Muszarsky" userId="baa567244c442e54" providerId="LiveId" clId="{1302CEC5-2DD9-4CE2-A587-B20116F670C1}" dt="2024-01-07T17:48:18.863" v="5729" actId="6549"/>
          <ac:spMkLst>
            <pc:docMk/>
            <pc:sldMk cId="2781029435" sldId="489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7:48:16.120" v="5728" actId="20577"/>
          <ac:spMkLst>
            <pc:docMk/>
            <pc:sldMk cId="2781029435" sldId="489"/>
            <ac:spMk id="102" creationId="{0402D234-43C3-4A81-A5DE-722E3E0DABF0}"/>
          </ac:spMkLst>
        </pc:spChg>
      </pc:sldChg>
      <pc:sldChg chg="modSp mod">
        <pc:chgData name="Franz Muszarsky" userId="baa567244c442e54" providerId="LiveId" clId="{1302CEC5-2DD9-4CE2-A587-B20116F670C1}" dt="2024-01-07T17:50:51.284" v="5771" actId="20577"/>
        <pc:sldMkLst>
          <pc:docMk/>
          <pc:sldMk cId="2208108291" sldId="499"/>
        </pc:sldMkLst>
        <pc:spChg chg="mod">
          <ac:chgData name="Franz Muszarsky" userId="baa567244c442e54" providerId="LiveId" clId="{1302CEC5-2DD9-4CE2-A587-B20116F670C1}" dt="2024-01-07T17:50:31.330" v="5757" actId="20577"/>
          <ac:spMkLst>
            <pc:docMk/>
            <pc:sldMk cId="2208108291" sldId="499"/>
            <ac:spMk id="29" creationId="{6196A370-EB53-E831-6815-55D28C21422E}"/>
          </ac:spMkLst>
        </pc:spChg>
        <pc:spChg chg="mod">
          <ac:chgData name="Franz Muszarsky" userId="baa567244c442e54" providerId="LiveId" clId="{1302CEC5-2DD9-4CE2-A587-B20116F670C1}" dt="2024-01-07T17:50:13.711" v="5747" actId="20577"/>
          <ac:spMkLst>
            <pc:docMk/>
            <pc:sldMk cId="2208108291" sldId="499"/>
            <ac:spMk id="34" creationId="{CB47800D-5F21-3091-8989-A7521D639921}"/>
          </ac:spMkLst>
        </pc:spChg>
        <pc:spChg chg="mod">
          <ac:chgData name="Franz Muszarsky" userId="baa567244c442e54" providerId="LiveId" clId="{1302CEC5-2DD9-4CE2-A587-B20116F670C1}" dt="2024-01-07T17:50:36.474" v="5761" actId="20577"/>
          <ac:spMkLst>
            <pc:docMk/>
            <pc:sldMk cId="2208108291" sldId="499"/>
            <ac:spMk id="39" creationId="{C459DCD9-870F-1EDF-F19D-842908692306}"/>
          </ac:spMkLst>
        </pc:spChg>
        <pc:spChg chg="mod">
          <ac:chgData name="Franz Muszarsky" userId="baa567244c442e54" providerId="LiveId" clId="{1302CEC5-2DD9-4CE2-A587-B20116F670C1}" dt="2024-01-07T17:50:38.566" v="5763" actId="20577"/>
          <ac:spMkLst>
            <pc:docMk/>
            <pc:sldMk cId="2208108291" sldId="499"/>
            <ac:spMk id="41" creationId="{F2A8D9C3-6CDB-1A36-50C3-A1741DDBDF24}"/>
          </ac:spMkLst>
        </pc:spChg>
        <pc:spChg chg="mod">
          <ac:chgData name="Franz Muszarsky" userId="baa567244c442e54" providerId="LiveId" clId="{1302CEC5-2DD9-4CE2-A587-B20116F670C1}" dt="2024-01-07T17:50:48.773" v="5769" actId="20577"/>
          <ac:spMkLst>
            <pc:docMk/>
            <pc:sldMk cId="2208108291" sldId="499"/>
            <ac:spMk id="43" creationId="{45B09FBD-89D5-8A89-53C6-21FB725FD5FA}"/>
          </ac:spMkLst>
        </pc:spChg>
        <pc:spChg chg="mod">
          <ac:chgData name="Franz Muszarsky" userId="baa567244c442e54" providerId="LiveId" clId="{1302CEC5-2DD9-4CE2-A587-B20116F670C1}" dt="2024-01-07T17:50:51.284" v="5771" actId="20577"/>
          <ac:spMkLst>
            <pc:docMk/>
            <pc:sldMk cId="2208108291" sldId="499"/>
            <ac:spMk id="45" creationId="{59DE5C9E-89A8-C8B6-5BCF-028B72F09842}"/>
          </ac:spMkLst>
        </pc:spChg>
      </pc:sldChg>
      <pc:sldChg chg="addSp delSp modSp mod delAnim modAnim">
        <pc:chgData name="Franz Muszarsky" userId="baa567244c442e54" providerId="LiveId" clId="{1302CEC5-2DD9-4CE2-A587-B20116F670C1}" dt="2024-01-07T17:54:04.109" v="5872"/>
        <pc:sldMkLst>
          <pc:docMk/>
          <pc:sldMk cId="132884796" sldId="506"/>
        </pc:sldMkLst>
        <pc:spChg chg="mod">
          <ac:chgData name="Franz Muszarsky" userId="baa567244c442e54" providerId="LiveId" clId="{1302CEC5-2DD9-4CE2-A587-B20116F670C1}" dt="2024-01-07T16:13:34.246" v="2341" actId="20577"/>
          <ac:spMkLst>
            <pc:docMk/>
            <pc:sldMk cId="132884796" sldId="506"/>
            <ac:spMk id="2" creationId="{D66BAC33-0E17-A443-A36A-FE8E97916217}"/>
          </ac:spMkLst>
        </pc:spChg>
        <pc:spChg chg="add del mod">
          <ac:chgData name="Franz Muszarsky" userId="baa567244c442e54" providerId="LiveId" clId="{1302CEC5-2DD9-4CE2-A587-B20116F670C1}" dt="2024-01-07T16:08:53.534" v="2186" actId="207"/>
          <ac:spMkLst>
            <pc:docMk/>
            <pc:sldMk cId="132884796" sldId="506"/>
            <ac:spMk id="4" creationId="{7DCC6D1D-BD84-B066-5FE4-B8CF7982AAB5}"/>
          </ac:spMkLst>
        </pc:spChg>
        <pc:spChg chg="add mod">
          <ac:chgData name="Franz Muszarsky" userId="baa567244c442e54" providerId="LiveId" clId="{1302CEC5-2DD9-4CE2-A587-B20116F670C1}" dt="2024-01-07T16:05:58.311" v="2057" actId="571"/>
          <ac:spMkLst>
            <pc:docMk/>
            <pc:sldMk cId="132884796" sldId="506"/>
            <ac:spMk id="5" creationId="{62C75566-46F9-F8DE-FA80-D852E3F3829A}"/>
          </ac:spMkLst>
        </pc:spChg>
        <pc:spChg chg="add mod">
          <ac:chgData name="Franz Muszarsky" userId="baa567244c442e54" providerId="LiveId" clId="{1302CEC5-2DD9-4CE2-A587-B20116F670C1}" dt="2024-01-07T17:53:33.324" v="5869" actId="1076"/>
          <ac:spMkLst>
            <pc:docMk/>
            <pc:sldMk cId="132884796" sldId="506"/>
            <ac:spMk id="17" creationId="{3A970D2A-E1D5-89DB-FABF-698B55331099}"/>
          </ac:spMkLst>
        </pc:spChg>
        <pc:spChg chg="add mod">
          <ac:chgData name="Franz Muszarsky" userId="baa567244c442e54" providerId="LiveId" clId="{1302CEC5-2DD9-4CE2-A587-B20116F670C1}" dt="2024-01-07T17:51:25.192" v="5779" actId="20577"/>
          <ac:spMkLst>
            <pc:docMk/>
            <pc:sldMk cId="132884796" sldId="506"/>
            <ac:spMk id="18" creationId="{CC1F1408-F491-9157-88FB-DC0D89AB7B7D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41" creationId="{FE7C0328-569D-4FF6-EFE2-F5C1D8CFBD55}"/>
          </ac:spMkLst>
        </pc:spChg>
        <pc:spChg chg="mod">
          <ac:chgData name="Franz Muszarsky" userId="baa567244c442e54" providerId="LiveId" clId="{1302CEC5-2DD9-4CE2-A587-B20116F670C1}" dt="2024-01-07T16:05:32.093" v="2055" actId="1076"/>
          <ac:spMkLst>
            <pc:docMk/>
            <pc:sldMk cId="132884796" sldId="506"/>
            <ac:spMk id="42" creationId="{9DB6B5AD-BEC3-DD7E-605C-7F82370CA033}"/>
          </ac:spMkLst>
        </pc:spChg>
        <pc:spChg chg="mod">
          <ac:chgData name="Franz Muszarsky" userId="baa567244c442e54" providerId="LiveId" clId="{1302CEC5-2DD9-4CE2-A587-B20116F670C1}" dt="2024-01-07T16:05:36.675" v="2056" actId="1076"/>
          <ac:spMkLst>
            <pc:docMk/>
            <pc:sldMk cId="132884796" sldId="506"/>
            <ac:spMk id="45" creationId="{6ABA3660-A532-E6B9-5B79-0FB628765CFF}"/>
          </ac:spMkLst>
        </pc:spChg>
        <pc:spChg chg="mod">
          <ac:chgData name="Franz Muszarsky" userId="baa567244c442e54" providerId="LiveId" clId="{1302CEC5-2DD9-4CE2-A587-B20116F670C1}" dt="2024-01-07T17:53:20.773" v="5866" actId="20577"/>
          <ac:spMkLst>
            <pc:docMk/>
            <pc:sldMk cId="132884796" sldId="506"/>
            <ac:spMk id="47" creationId="{FBECF220-E6F1-2EAB-99A8-9FE44FB50BCA}"/>
          </ac:spMkLst>
        </pc:spChg>
        <pc:spChg chg="mod">
          <ac:chgData name="Franz Muszarsky" userId="baa567244c442e54" providerId="LiveId" clId="{1302CEC5-2DD9-4CE2-A587-B20116F670C1}" dt="2024-01-07T17:53:27.898" v="5868" actId="20577"/>
          <ac:spMkLst>
            <pc:docMk/>
            <pc:sldMk cId="132884796" sldId="506"/>
            <ac:spMk id="48" creationId="{14849DD2-A8AE-D96B-8038-D4FAD3AB65DB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67" creationId="{E2F8176D-B747-452F-D065-45513620ED20}"/>
          </ac:spMkLst>
        </pc:spChg>
        <pc:spChg chg="mod">
          <ac:chgData name="Franz Muszarsky" userId="baa567244c442e54" providerId="LiveId" clId="{1302CEC5-2DD9-4CE2-A587-B20116F670C1}" dt="2024-01-07T16:08:24.991" v="2183" actId="1076"/>
          <ac:spMkLst>
            <pc:docMk/>
            <pc:sldMk cId="132884796" sldId="506"/>
            <ac:spMk id="71" creationId="{69EC1DF7-A945-9554-1B47-5D6BCC793100}"/>
          </ac:spMkLst>
        </pc:spChg>
        <pc:spChg chg="del mod">
          <ac:chgData name="Franz Muszarsky" userId="baa567244c442e54" providerId="LiveId" clId="{1302CEC5-2DD9-4CE2-A587-B20116F670C1}" dt="2024-01-07T16:07:51.236" v="2162" actId="478"/>
          <ac:spMkLst>
            <pc:docMk/>
            <pc:sldMk cId="132884796" sldId="506"/>
            <ac:spMk id="81" creationId="{6211F645-C122-CC8B-3E3A-D995129D8B6D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109" creationId="{F0BA4A35-13AD-4882-2EA3-0B84B8F36571}"/>
          </ac:spMkLst>
        </pc:spChg>
        <pc:picChg chg="add mod">
          <ac:chgData name="Franz Muszarsky" userId="baa567244c442e54" providerId="LiveId" clId="{1302CEC5-2DD9-4CE2-A587-B20116F670C1}" dt="2024-01-07T16:08:33.940" v="2185" actId="1076"/>
          <ac:picMkLst>
            <pc:docMk/>
            <pc:sldMk cId="132884796" sldId="506"/>
            <ac:picMk id="3" creationId="{7466CC84-5B50-EDCC-0B35-F392C74E2711}"/>
          </ac:picMkLst>
        </pc:picChg>
        <pc:picChg chg="add del mod">
          <ac:chgData name="Franz Muszarsky" userId="baa567244c442e54" providerId="LiveId" clId="{1302CEC5-2DD9-4CE2-A587-B20116F670C1}" dt="2024-01-07T16:07:39.312" v="2155" actId="478"/>
          <ac:picMkLst>
            <pc:docMk/>
            <pc:sldMk cId="132884796" sldId="506"/>
            <ac:picMk id="6" creationId="{4D864CC2-F61C-6CF8-7494-73163D037FE8}"/>
          </ac:picMkLst>
        </pc:picChg>
        <pc:picChg chg="add del mod">
          <ac:chgData name="Franz Muszarsky" userId="baa567244c442e54" providerId="LiveId" clId="{1302CEC5-2DD9-4CE2-A587-B20116F670C1}" dt="2024-01-07T16:07:39.965" v="2156" actId="478"/>
          <ac:picMkLst>
            <pc:docMk/>
            <pc:sldMk cId="132884796" sldId="506"/>
            <ac:picMk id="7" creationId="{EBB81AD6-F6B2-C827-8A1F-CA4FA094DD4B}"/>
          </ac:picMkLst>
        </pc:picChg>
        <pc:picChg chg="add del mod">
          <ac:chgData name="Franz Muszarsky" userId="baa567244c442e54" providerId="LiveId" clId="{1302CEC5-2DD9-4CE2-A587-B20116F670C1}" dt="2024-01-07T16:07:40.737" v="2157" actId="478"/>
          <ac:picMkLst>
            <pc:docMk/>
            <pc:sldMk cId="132884796" sldId="506"/>
            <ac:picMk id="8" creationId="{9628C872-5A1A-420D-F434-FAEC9E6754CE}"/>
          </ac:picMkLst>
        </pc:picChg>
        <pc:picChg chg="add del mod">
          <ac:chgData name="Franz Muszarsky" userId="baa567244c442e54" providerId="LiveId" clId="{1302CEC5-2DD9-4CE2-A587-B20116F670C1}" dt="2024-01-07T16:07:46.903" v="2160" actId="478"/>
          <ac:picMkLst>
            <pc:docMk/>
            <pc:sldMk cId="132884796" sldId="506"/>
            <ac:picMk id="15" creationId="{2BBB9C01-B953-3A5D-D062-DE5776BF6271}"/>
          </ac:picMkLst>
        </pc:picChg>
        <pc:picChg chg="add del mod">
          <ac:chgData name="Franz Muszarsky" userId="baa567244c442e54" providerId="LiveId" clId="{1302CEC5-2DD9-4CE2-A587-B20116F670C1}" dt="2024-01-07T16:07:38.432" v="2154" actId="478"/>
          <ac:picMkLst>
            <pc:docMk/>
            <pc:sldMk cId="132884796" sldId="506"/>
            <ac:picMk id="16" creationId="{814BA74B-C69A-2DF5-ADF4-2DF51476CE9A}"/>
          </ac:picMkLst>
        </pc:picChg>
        <pc:picChg chg="add mod">
          <ac:chgData name="Franz Muszarsky" userId="baa567244c442e54" providerId="LiveId" clId="{1302CEC5-2DD9-4CE2-A587-B20116F670C1}" dt="2024-01-07T16:08:19.321" v="2182" actId="1036"/>
          <ac:picMkLst>
            <pc:docMk/>
            <pc:sldMk cId="132884796" sldId="506"/>
            <ac:picMk id="20" creationId="{30976525-8E2B-4A59-A593-B0F8405C24BB}"/>
          </ac:picMkLst>
        </pc:picChg>
        <pc:picChg chg="add del mod">
          <ac:chgData name="Franz Muszarsky" userId="baa567244c442e54" providerId="LiveId" clId="{1302CEC5-2DD9-4CE2-A587-B20116F670C1}" dt="2024-01-07T16:08:12.322" v="2169" actId="478"/>
          <ac:picMkLst>
            <pc:docMk/>
            <pc:sldMk cId="132884796" sldId="506"/>
            <ac:picMk id="22" creationId="{1081B8A3-1DB7-C816-F42E-05BD988FB987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29" creationId="{8E7CE5BC-87FA-316F-357A-8681B7DFBB8F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1" creationId="{5C2E3F93-960A-71DC-6EE3-82105DDA170A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3" creationId="{7577E88E-E329-5F3B-6AB5-7283D2D8BCEB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8" creationId="{2E48D220-2761-5CE2-28C1-14B3168D7B18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40" creationId="{21A284CD-BF51-73F1-31A5-F3E0EAD2C2CD}"/>
          </ac:picMkLst>
        </pc:picChg>
        <pc:picChg chg="mod">
          <ac:chgData name="Franz Muszarsky" userId="baa567244c442e54" providerId="LiveId" clId="{1302CEC5-2DD9-4CE2-A587-B20116F670C1}" dt="2024-01-07T16:08:29.679" v="2184" actId="1076"/>
          <ac:picMkLst>
            <pc:docMk/>
            <pc:sldMk cId="132884796" sldId="506"/>
            <ac:picMk id="43" creationId="{543B92FA-8FF3-07CA-B86A-2D61CF706D11}"/>
          </ac:picMkLst>
        </pc:picChg>
        <pc:picChg chg="mod">
          <ac:chgData name="Franz Muszarsky" userId="baa567244c442e54" providerId="LiveId" clId="{1302CEC5-2DD9-4CE2-A587-B20116F670C1}" dt="2024-01-07T16:08:24.991" v="2183" actId="1076"/>
          <ac:picMkLst>
            <pc:docMk/>
            <pc:sldMk cId="132884796" sldId="506"/>
            <ac:picMk id="44" creationId="{7BEEFDFC-D7C0-B8A6-585A-DC1E2DFF5226}"/>
          </ac:picMkLst>
        </pc:picChg>
      </pc:sldChg>
      <pc:sldChg chg="modSp mod">
        <pc:chgData name="Franz Muszarsky" userId="baa567244c442e54" providerId="LiveId" clId="{1302CEC5-2DD9-4CE2-A587-B20116F670C1}" dt="2024-01-07T15:22:11.456" v="339" actId="207"/>
        <pc:sldMkLst>
          <pc:docMk/>
          <pc:sldMk cId="1197769001" sldId="507"/>
        </pc:sldMkLst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7" creationId="{144EF408-4ACF-FE78-6D51-99E30A8CCFB5}"/>
          </ac:spMkLst>
        </pc:spChg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8" creationId="{8DA951FC-0CA6-737D-9C65-F8C3CACC50A0}"/>
          </ac:spMkLst>
        </pc:spChg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9" creationId="{21DE7C20-20F2-F11B-3FE7-0DA4F9F36928}"/>
          </ac:spMkLst>
        </pc:spChg>
        <pc:grpChg chg="mod">
          <ac:chgData name="Franz Muszarsky" userId="baa567244c442e54" providerId="LiveId" clId="{1302CEC5-2DD9-4CE2-A587-B20116F670C1}" dt="2024-01-07T15:21:48.232" v="335" actId="1076"/>
          <ac:grpSpMkLst>
            <pc:docMk/>
            <pc:sldMk cId="1197769001" sldId="507"/>
            <ac:grpSpMk id="26" creationId="{A3DBA363-6E56-5B6E-B950-B4FBA0627617}"/>
          </ac:grpSpMkLst>
        </pc:grpChg>
      </pc:sldChg>
      <pc:sldChg chg="modSp mod">
        <pc:chgData name="Franz Muszarsky" userId="baa567244c442e54" providerId="LiveId" clId="{1302CEC5-2DD9-4CE2-A587-B20116F670C1}" dt="2024-01-07T19:36:34.781" v="6010" actId="20577"/>
        <pc:sldMkLst>
          <pc:docMk/>
          <pc:sldMk cId="425448361" sldId="508"/>
        </pc:sldMkLst>
        <pc:spChg chg="mod">
          <ac:chgData name="Franz Muszarsky" userId="baa567244c442e54" providerId="LiveId" clId="{1302CEC5-2DD9-4CE2-A587-B20116F670C1}" dt="2024-01-07T19:36:34.781" v="6010" actId="20577"/>
          <ac:spMkLst>
            <pc:docMk/>
            <pc:sldMk cId="425448361" sldId="508"/>
            <ac:spMk id="102" creationId="{0402D234-43C3-4A81-A5DE-722E3E0DABF0}"/>
          </ac:spMkLst>
        </pc:spChg>
      </pc:sldChg>
      <pc:sldChg chg="del">
        <pc:chgData name="Franz Muszarsky" userId="baa567244c442e54" providerId="LiveId" clId="{1302CEC5-2DD9-4CE2-A587-B20116F670C1}" dt="2024-01-07T16:54:36.323" v="3967" actId="47"/>
        <pc:sldMkLst>
          <pc:docMk/>
          <pc:sldMk cId="4151075004" sldId="513"/>
        </pc:sldMkLst>
      </pc:sldChg>
      <pc:sldChg chg="modSp mod">
        <pc:chgData name="Franz Muszarsky" userId="baa567244c442e54" providerId="LiveId" clId="{1302CEC5-2DD9-4CE2-A587-B20116F670C1}" dt="2024-01-07T19:36:48.440" v="6024" actId="20577"/>
        <pc:sldMkLst>
          <pc:docMk/>
          <pc:sldMk cId="1118318498" sldId="514"/>
        </pc:sldMkLst>
        <pc:spChg chg="mod">
          <ac:chgData name="Franz Muszarsky" userId="baa567244c442e54" providerId="LiveId" clId="{1302CEC5-2DD9-4CE2-A587-B20116F670C1}" dt="2024-01-07T19:36:48.440" v="6024" actId="20577"/>
          <ac:spMkLst>
            <pc:docMk/>
            <pc:sldMk cId="1118318498" sldId="514"/>
            <ac:spMk id="102" creationId="{0402D234-43C3-4A81-A5DE-722E3E0DABF0}"/>
          </ac:spMkLst>
        </pc:spChg>
      </pc:sldChg>
      <pc:sldChg chg="modSp mod">
        <pc:chgData name="Franz Muszarsky" userId="baa567244c442e54" providerId="LiveId" clId="{1302CEC5-2DD9-4CE2-A587-B20116F670C1}" dt="2024-01-07T19:36:42.951" v="6017" actId="20577"/>
        <pc:sldMkLst>
          <pc:docMk/>
          <pc:sldMk cId="159717270" sldId="515"/>
        </pc:sldMkLst>
        <pc:spChg chg="mod">
          <ac:chgData name="Franz Muszarsky" userId="baa567244c442e54" providerId="LiveId" clId="{1302CEC5-2DD9-4CE2-A587-B20116F670C1}" dt="2024-01-07T19:36:42.951" v="6017" actId="20577"/>
          <ac:spMkLst>
            <pc:docMk/>
            <pc:sldMk cId="159717270" sldId="515"/>
            <ac:spMk id="102" creationId="{0402D234-43C3-4A81-A5DE-722E3E0DABF0}"/>
          </ac:spMkLst>
        </pc:spChg>
      </pc:sldChg>
      <pc:sldChg chg="addSp delSp modSp add del mod delAnim modAnim">
        <pc:chgData name="Franz Muszarsky" userId="baa567244c442e54" providerId="LiveId" clId="{1302CEC5-2DD9-4CE2-A587-B20116F670C1}" dt="2024-01-07T16:55:37.710" v="3969" actId="47"/>
        <pc:sldMkLst>
          <pc:docMk/>
          <pc:sldMk cId="3804843701" sldId="516"/>
        </pc:sldMkLst>
        <pc:spChg chg="del mod">
          <ac:chgData name="Franz Muszarsky" userId="baa567244c442e54" providerId="LiveId" clId="{1302CEC5-2DD9-4CE2-A587-B20116F670C1}" dt="2024-01-07T16:43:58.947" v="3276" actId="478"/>
          <ac:spMkLst>
            <pc:docMk/>
            <pc:sldMk cId="3804843701" sldId="516"/>
            <ac:spMk id="2" creationId="{A31F344D-1760-8D98-4EEC-5A099F73EB54}"/>
          </ac:spMkLst>
        </pc:spChg>
        <pc:spChg chg="mod">
          <ac:chgData name="Franz Muszarsky" userId="baa567244c442e54" providerId="LiveId" clId="{1302CEC5-2DD9-4CE2-A587-B20116F670C1}" dt="2024-01-07T15:01:12.824" v="31" actId="20577"/>
          <ac:spMkLst>
            <pc:docMk/>
            <pc:sldMk cId="3804843701" sldId="516"/>
            <ac:spMk id="3" creationId="{043BE14F-CDF5-7A5E-86AD-B1C907529C7D}"/>
          </ac:spMkLst>
        </pc:spChg>
        <pc:spChg chg="del">
          <ac:chgData name="Franz Muszarsky" userId="baa567244c442e54" providerId="LiveId" clId="{1302CEC5-2DD9-4CE2-A587-B20116F670C1}" dt="2024-01-07T15:01:18.474" v="32" actId="478"/>
          <ac:spMkLst>
            <pc:docMk/>
            <pc:sldMk cId="3804843701" sldId="516"/>
            <ac:spMk id="11" creationId="{BF82085A-9893-757C-BCCE-87916DB9877B}"/>
          </ac:spMkLst>
        </pc:spChg>
        <pc:spChg chg="del mod">
          <ac:chgData name="Franz Muszarsky" userId="baa567244c442e54" providerId="LiveId" clId="{1302CEC5-2DD9-4CE2-A587-B20116F670C1}" dt="2024-01-07T15:01:06.354" v="3"/>
          <ac:spMkLst>
            <pc:docMk/>
            <pc:sldMk cId="3804843701" sldId="516"/>
            <ac:spMk id="14" creationId="{26454D39-C1C1-6250-6280-E5A0170E6F9A}"/>
          </ac:spMkLst>
        </pc:spChg>
        <pc:spChg chg="add del mod">
          <ac:chgData name="Franz Muszarsky" userId="baa567244c442e54" providerId="LiveId" clId="{1302CEC5-2DD9-4CE2-A587-B20116F670C1}" dt="2024-01-07T16:44:02.028" v="3277" actId="478"/>
          <ac:spMkLst>
            <pc:docMk/>
            <pc:sldMk cId="3804843701" sldId="516"/>
            <ac:spMk id="15" creationId="{F6E707AB-A5DB-0F84-9ECA-1AF5936F9CE8}"/>
          </ac:spMkLst>
        </pc:spChg>
        <pc:graphicFrameChg chg="add mod modGraphic">
          <ac:chgData name="Franz Muszarsky" userId="baa567244c442e54" providerId="LiveId" clId="{1302CEC5-2DD9-4CE2-A587-B20116F670C1}" dt="2024-01-07T16:52:03.481" v="3925" actId="20577"/>
          <ac:graphicFrameMkLst>
            <pc:docMk/>
            <pc:sldMk cId="3804843701" sldId="516"/>
            <ac:graphicFrameMk id="4" creationId="{831B5BC1-6DBF-5E61-D323-7FCBB80D9575}"/>
          </ac:graphicFrameMkLst>
        </pc:graphicFrame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5" creationId="{00E7433A-6FA7-1CCB-B9CC-53D453432912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6" creationId="{80E2F760-717C-E8DB-FCF3-03B144EB2DDE}"/>
          </ac:picMkLst>
        </pc:picChg>
        <pc:picChg chg="del mod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7" creationId="{3062EF3F-DE5E-D637-4323-C899703BFB90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8" creationId="{EC9AE0AE-DA4F-2ED2-4CF0-31EE5D813F1F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9" creationId="{FF4997A2-DE54-1FCD-EDC9-305841494601}"/>
          </ac:picMkLst>
        </pc:picChg>
        <pc:picChg chg="del">
          <ac:chgData name="Franz Muszarsky" userId="baa567244c442e54" providerId="LiveId" clId="{1302CEC5-2DD9-4CE2-A587-B20116F670C1}" dt="2024-01-07T15:01:19.203" v="33" actId="478"/>
          <ac:picMkLst>
            <pc:docMk/>
            <pc:sldMk cId="3804843701" sldId="516"/>
            <ac:picMk id="10" creationId="{1AE37731-6C99-EAC7-42DA-47981C1D1368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12" creationId="{1CDCDA4E-8202-6927-AE16-56E00689A2E2}"/>
          </ac:picMkLst>
        </pc:picChg>
      </pc:sldChg>
      <pc:sldChg chg="add del">
        <pc:chgData name="Franz Muszarsky" userId="baa567244c442e54" providerId="LiveId" clId="{1302CEC5-2DD9-4CE2-A587-B20116F670C1}" dt="2024-01-07T15:18:47.419" v="244" actId="47"/>
        <pc:sldMkLst>
          <pc:docMk/>
          <pc:sldMk cId="2970040839" sldId="517"/>
        </pc:sldMkLst>
      </pc:sldChg>
      <pc:sldChg chg="addSp delSp modSp add mod ord modTransition modAnim">
        <pc:chgData name="Franz Muszarsky" userId="baa567244c442e54" providerId="LiveId" clId="{1302CEC5-2DD9-4CE2-A587-B20116F670C1}" dt="2024-01-07T17:56:20.183" v="5898"/>
        <pc:sldMkLst>
          <pc:docMk/>
          <pc:sldMk cId="950514189" sldId="518"/>
        </pc:sldMkLst>
        <pc:spChg chg="add del mod">
          <ac:chgData name="Franz Muszarsky" userId="baa567244c442e54" providerId="LiveId" clId="{1302CEC5-2DD9-4CE2-A587-B20116F670C1}" dt="2024-01-07T15:20:04.048" v="320"/>
          <ac:spMkLst>
            <pc:docMk/>
            <pc:sldMk cId="950514189" sldId="518"/>
            <ac:spMk id="3" creationId="{A796D6CD-ED3C-FBC3-07EE-9DB05CDBDFE1}"/>
          </ac:spMkLst>
        </pc:spChg>
        <pc:spChg chg="del mod">
          <ac:chgData name="Franz Muszarsky" userId="baa567244c442e54" providerId="LiveId" clId="{1302CEC5-2DD9-4CE2-A587-B20116F670C1}" dt="2024-01-07T15:19:44.793" v="318" actId="478"/>
          <ac:spMkLst>
            <pc:docMk/>
            <pc:sldMk cId="950514189" sldId="518"/>
            <ac:spMk id="4" creationId="{BE5D827A-9D21-569D-37C4-E1A7DA3BCC60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0" creationId="{00106318-E6A4-706E-1BB4-55DAC41780C1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1" creationId="{B048517A-7184-1336-DF4F-E28277A070F6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3" creationId="{DC358D66-12F4-4B52-D751-E381FA3B9D41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4" creationId="{D75F453D-1C7A-8135-59E9-BDACD88167F0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5" creationId="{26900E3C-80A4-7294-E5D5-E38E370DA3C6}"/>
          </ac:spMkLst>
        </pc:spChg>
        <pc:spChg chg="add del mod">
          <ac:chgData name="Franz Muszarsky" userId="baa567244c442e54" providerId="LiveId" clId="{1302CEC5-2DD9-4CE2-A587-B20116F670C1}" dt="2024-01-07T15:20:04.048" v="320"/>
          <ac:spMkLst>
            <pc:docMk/>
            <pc:sldMk cId="950514189" sldId="518"/>
            <ac:spMk id="16" creationId="{E49C3EA5-4CC1-9E76-AE76-4811A96331C0}"/>
          </ac:spMkLst>
        </pc:spChg>
        <pc:spChg chg="add 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18" creationId="{98FE64ED-0107-7E22-4BCA-1AF189D406ED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0" creationId="{0F1F44A4-20BE-83DB-A3C1-0F221790207B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1" creationId="{693866EE-964D-8EB5-14FE-2CDCCB57311B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3" creationId="{9BBCF865-AD7C-0794-A1A1-B40C6D9E4567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7" creationId="{144EF408-4ACF-FE78-6D51-99E30A8CCFB5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8" creationId="{8DA951FC-0CA6-737D-9C65-F8C3CACC50A0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9" creationId="{21DE7C20-20F2-F11B-3FE7-0DA4F9F36928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0" creationId="{A4BE77FB-28F4-ADD6-440A-65A0DB6F8E51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1" creationId="{009D7C5C-DFFA-74BC-03FD-03052B0EE4AC}"/>
          </ac:spMkLst>
        </pc:spChg>
        <pc:spChg chg="add 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2" creationId="{970A4700-F107-A541-3352-5B3A16A6EB8B}"/>
          </ac:spMkLst>
        </pc:spChg>
        <pc:spChg chg="add mod">
          <ac:chgData name="Franz Muszarsky" userId="baa567244c442e54" providerId="LiveId" clId="{1302CEC5-2DD9-4CE2-A587-B20116F670C1}" dt="2024-01-07T15:35:20.792" v="462" actId="571"/>
          <ac:spMkLst>
            <pc:docMk/>
            <pc:sldMk cId="950514189" sldId="518"/>
            <ac:spMk id="36" creationId="{0F945882-DCFB-4717-26DF-3802CAD11E95}"/>
          </ac:spMkLst>
        </pc:spChg>
        <pc:spChg chg="add mod">
          <ac:chgData name="Franz Muszarsky" userId="baa567244c442e54" providerId="LiveId" clId="{1302CEC5-2DD9-4CE2-A587-B20116F670C1}" dt="2024-01-07T15:35:20.792" v="462" actId="571"/>
          <ac:spMkLst>
            <pc:docMk/>
            <pc:sldMk cId="950514189" sldId="518"/>
            <ac:spMk id="37" creationId="{EBF76078-A1C5-3BC6-35C0-8736F8893A15}"/>
          </ac:spMkLst>
        </pc:spChg>
        <pc:spChg chg="add mod ord">
          <ac:chgData name="Franz Muszarsky" userId="baa567244c442e54" providerId="LiveId" clId="{1302CEC5-2DD9-4CE2-A587-B20116F670C1}" dt="2024-01-07T15:58:53.672" v="1943" actId="207"/>
          <ac:spMkLst>
            <pc:docMk/>
            <pc:sldMk cId="950514189" sldId="518"/>
            <ac:spMk id="38" creationId="{779E4657-C6FA-2985-8B14-14A361086668}"/>
          </ac:spMkLst>
        </pc:spChg>
        <pc:spChg chg="add mod ord">
          <ac:chgData name="Franz Muszarsky" userId="baa567244c442e54" providerId="LiveId" clId="{1302CEC5-2DD9-4CE2-A587-B20116F670C1}" dt="2024-01-07T15:57:39.523" v="1838" actId="207"/>
          <ac:spMkLst>
            <pc:docMk/>
            <pc:sldMk cId="950514189" sldId="518"/>
            <ac:spMk id="39" creationId="{DDAD8076-D9EE-8B8D-C8EA-9F35F7757DED}"/>
          </ac:spMkLst>
        </pc:spChg>
        <pc:spChg chg="add mod or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40" creationId="{BC1F170A-C1EA-FFF8-BB02-715F56F7AF57}"/>
          </ac:spMkLst>
        </pc:spChg>
        <pc:spChg chg="add mod">
          <ac:chgData name="Franz Muszarsky" userId="baa567244c442e54" providerId="LiveId" clId="{1302CEC5-2DD9-4CE2-A587-B20116F670C1}" dt="2024-01-07T16:19:58.459" v="2682" actId="20577"/>
          <ac:spMkLst>
            <pc:docMk/>
            <pc:sldMk cId="950514189" sldId="518"/>
            <ac:spMk id="49" creationId="{CD9AECF1-CCEC-828F-C56A-6F2C33C82C55}"/>
          </ac:spMkLst>
        </pc:spChg>
        <pc:spChg chg="add mo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50" creationId="{35820D26-7DB9-6D10-0E15-E1E1BEBC52B3}"/>
          </ac:spMkLst>
        </pc:spChg>
        <pc:spChg chg="add del mod">
          <ac:chgData name="Franz Muszarsky" userId="baa567244c442e54" providerId="LiveId" clId="{1302CEC5-2DD9-4CE2-A587-B20116F670C1}" dt="2024-01-07T15:52:01.050" v="1522" actId="478"/>
          <ac:spMkLst>
            <pc:docMk/>
            <pc:sldMk cId="950514189" sldId="518"/>
            <ac:spMk id="51" creationId="{68B47641-6F83-CD48-7CBF-09A536181779}"/>
          </ac:spMkLst>
        </pc:spChg>
        <pc:spChg chg="add del mod topLvl">
          <ac:chgData name="Franz Muszarsky" userId="baa567244c442e54" providerId="LiveId" clId="{1302CEC5-2DD9-4CE2-A587-B20116F670C1}" dt="2024-01-07T15:52:30.310" v="1540" actId="478"/>
          <ac:spMkLst>
            <pc:docMk/>
            <pc:sldMk cId="950514189" sldId="518"/>
            <ac:spMk id="53" creationId="{066DB106-366C-76F9-A9F1-ACDF97BE78F2}"/>
          </ac:spMkLst>
        </pc:spChg>
        <pc:spChg chg="del mod topLvl">
          <ac:chgData name="Franz Muszarsky" userId="baa567244c442e54" providerId="LiveId" clId="{1302CEC5-2DD9-4CE2-A587-B20116F670C1}" dt="2024-01-07T15:52:24.853" v="1537" actId="478"/>
          <ac:spMkLst>
            <pc:docMk/>
            <pc:sldMk cId="950514189" sldId="518"/>
            <ac:spMk id="54" creationId="{B1673E15-D428-54EE-D706-C4D8C9B7396E}"/>
          </ac:spMkLst>
        </pc:spChg>
        <pc:spChg chg="add del mod topLvl">
          <ac:chgData name="Franz Muszarsky" userId="baa567244c442e54" providerId="LiveId" clId="{1302CEC5-2DD9-4CE2-A587-B20116F670C1}" dt="2024-01-07T15:52:31.781" v="1541" actId="478"/>
          <ac:spMkLst>
            <pc:docMk/>
            <pc:sldMk cId="950514189" sldId="518"/>
            <ac:spMk id="55" creationId="{50AB010E-C931-B7F1-FCE3-87BCAE3E9E4E}"/>
          </ac:spMkLst>
        </pc:spChg>
        <pc:spChg chg="add del mod">
          <ac:chgData name="Franz Muszarsky" userId="baa567244c442e54" providerId="LiveId" clId="{1302CEC5-2DD9-4CE2-A587-B20116F670C1}" dt="2024-01-07T15:52:05.513" v="1525" actId="478"/>
          <ac:spMkLst>
            <pc:docMk/>
            <pc:sldMk cId="950514189" sldId="518"/>
            <ac:spMk id="56" creationId="{A880CDE8-1D6F-17D7-D714-C8FA959DE637}"/>
          </ac:spMkLst>
        </pc:spChg>
        <pc:spChg chg="add del mod">
          <ac:chgData name="Franz Muszarsky" userId="baa567244c442e54" providerId="LiveId" clId="{1302CEC5-2DD9-4CE2-A587-B20116F670C1}" dt="2024-01-07T15:51:59.751" v="1521" actId="478"/>
          <ac:spMkLst>
            <pc:docMk/>
            <pc:sldMk cId="950514189" sldId="518"/>
            <ac:spMk id="57" creationId="{CDA251EE-17AB-07F4-FE50-A67BCCCD6E96}"/>
          </ac:spMkLst>
        </pc:spChg>
        <pc:spChg chg="add del mod">
          <ac:chgData name="Franz Muszarsky" userId="baa567244c442e54" providerId="LiveId" clId="{1302CEC5-2DD9-4CE2-A587-B20116F670C1}" dt="2024-01-07T15:54:19.882" v="1573"/>
          <ac:spMkLst>
            <pc:docMk/>
            <pc:sldMk cId="950514189" sldId="518"/>
            <ac:spMk id="59" creationId="{42C13EB9-C2DD-E322-819B-CE817E44905D}"/>
          </ac:spMkLst>
        </pc:spChg>
        <pc:spChg chg="add del mo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60" creationId="{5BF6908B-AE1C-2A03-E669-E4430981B393}"/>
          </ac:spMkLst>
        </pc:spChg>
        <pc:spChg chg="add del mod ord">
          <ac:chgData name="Franz Muszarsky" userId="baa567244c442e54" providerId="LiveId" clId="{1302CEC5-2DD9-4CE2-A587-B20116F670C1}" dt="2024-01-07T15:54:19.882" v="1573"/>
          <ac:spMkLst>
            <pc:docMk/>
            <pc:sldMk cId="950514189" sldId="518"/>
            <ac:spMk id="61" creationId="{45134D24-5204-E1E2-5BBA-8327E20C09CA}"/>
          </ac:spMkLst>
        </pc:spChg>
        <pc:spChg chg="mod">
          <ac:chgData name="Franz Muszarsky" userId="baa567244c442e54" providerId="LiveId" clId="{1302CEC5-2DD9-4CE2-A587-B20116F670C1}" dt="2024-01-07T15:53:57.322" v="1569"/>
          <ac:spMkLst>
            <pc:docMk/>
            <pc:sldMk cId="950514189" sldId="518"/>
            <ac:spMk id="62" creationId="{F305D1EA-4341-CF39-DAAC-33D49F7A2DE0}"/>
          </ac:spMkLst>
        </pc:spChg>
        <pc:spChg chg="del mod">
          <ac:chgData name="Franz Muszarsky" userId="baa567244c442e54" providerId="LiveId" clId="{1302CEC5-2DD9-4CE2-A587-B20116F670C1}" dt="2024-01-07T15:55:21.220" v="1717" actId="478"/>
          <ac:spMkLst>
            <pc:docMk/>
            <pc:sldMk cId="950514189" sldId="518"/>
            <ac:spMk id="63" creationId="{B73F476A-05B0-F07B-6372-533B2A72FB52}"/>
          </ac:spMkLst>
        </pc:spChg>
        <pc:spChg chg="add mod">
          <ac:chgData name="Franz Muszarsky" userId="baa567244c442e54" providerId="LiveId" clId="{1302CEC5-2DD9-4CE2-A587-B20116F670C1}" dt="2024-01-07T15:59:07.540" v="1944" actId="14100"/>
          <ac:spMkLst>
            <pc:docMk/>
            <pc:sldMk cId="950514189" sldId="518"/>
            <ac:spMk id="64" creationId="{6267BD4E-72A2-3ADE-2A89-BD42D600301C}"/>
          </ac:spMkLst>
        </pc:spChg>
        <pc:spChg chg="add mod">
          <ac:chgData name="Franz Muszarsky" userId="baa567244c442e54" providerId="LiveId" clId="{1302CEC5-2DD9-4CE2-A587-B20116F670C1}" dt="2024-01-07T17:54:40.241" v="5882" actId="20577"/>
          <ac:spMkLst>
            <pc:docMk/>
            <pc:sldMk cId="950514189" sldId="518"/>
            <ac:spMk id="65" creationId="{CFA98E93-7277-B4AD-22DB-6F9A6B47A870}"/>
          </ac:spMkLst>
        </pc:spChg>
        <pc:spChg chg="del mod">
          <ac:chgData name="Franz Muszarsky" userId="baa567244c442e54" providerId="LiveId" clId="{1302CEC5-2DD9-4CE2-A587-B20116F670C1}" dt="2024-01-07T15:42:02.805" v="710" actId="478"/>
          <ac:spMkLst>
            <pc:docMk/>
            <pc:sldMk cId="950514189" sldId="518"/>
            <ac:spMk id="81" creationId="{6211F645-C122-CC8B-3E3A-D995129D8B6D}"/>
          </ac:spMkLst>
        </pc:spChg>
        <pc:spChg chg="mod">
          <ac:chgData name="Franz Muszarsky" userId="baa567244c442e54" providerId="LiveId" clId="{1302CEC5-2DD9-4CE2-A587-B20116F670C1}" dt="2024-01-07T16:00:31.269" v="1997" actId="1076"/>
          <ac:spMkLst>
            <pc:docMk/>
            <pc:sldMk cId="950514189" sldId="518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5:19:22.381" v="292" actId="20577"/>
          <ac:spMkLst>
            <pc:docMk/>
            <pc:sldMk cId="950514189" sldId="518"/>
            <ac:spMk id="102" creationId="{0402D234-43C3-4A81-A5DE-722E3E0DABF0}"/>
          </ac:spMkLst>
        </pc:spChg>
        <pc:grpChg chg="del">
          <ac:chgData name="Franz Muszarsky" userId="baa567244c442e54" providerId="LiveId" clId="{1302CEC5-2DD9-4CE2-A587-B20116F670C1}" dt="2024-01-07T15:19:41.460" v="316" actId="478"/>
          <ac:grpSpMkLst>
            <pc:docMk/>
            <pc:sldMk cId="950514189" sldId="518"/>
            <ac:grpSpMk id="5" creationId="{86BA8234-4CDB-C145-B8FE-B7E1B9EA8A2C}"/>
          </ac:grpSpMkLst>
        </pc:grpChg>
        <pc:grpChg chg="add del mod">
          <ac:chgData name="Franz Muszarsky" userId="baa567244c442e54" providerId="LiveId" clId="{1302CEC5-2DD9-4CE2-A587-B20116F670C1}" dt="2024-01-07T15:20:04.048" v="320"/>
          <ac:grpSpMkLst>
            <pc:docMk/>
            <pc:sldMk cId="950514189" sldId="518"/>
            <ac:grpSpMk id="9" creationId="{FCF09298-519D-0B2D-99E7-542A30BD90F2}"/>
          </ac:grpSpMkLst>
        </pc:grpChg>
        <pc:grpChg chg="mod">
          <ac:chgData name="Franz Muszarsky" userId="baa567244c442e54" providerId="LiveId" clId="{1302CEC5-2DD9-4CE2-A587-B20116F670C1}" dt="2024-01-07T15:20:02.442" v="319"/>
          <ac:grpSpMkLst>
            <pc:docMk/>
            <pc:sldMk cId="950514189" sldId="518"/>
            <ac:grpSpMk id="12" creationId="{9211C529-AF7F-D318-A5E2-3275609D9987}"/>
          </ac:grpSpMkLst>
        </pc:grpChg>
        <pc:grpChg chg="add mod">
          <ac:chgData name="Franz Muszarsky" userId="baa567244c442e54" providerId="LiveId" clId="{1302CEC5-2DD9-4CE2-A587-B20116F670C1}" dt="2024-01-07T15:20:07.211" v="322"/>
          <ac:grpSpMkLst>
            <pc:docMk/>
            <pc:sldMk cId="950514189" sldId="518"/>
            <ac:grpSpMk id="19" creationId="{5A6CB482-743F-EAD7-41B8-EE152532F94C}"/>
          </ac:grpSpMkLst>
        </pc:grpChg>
        <pc:grpChg chg="mod">
          <ac:chgData name="Franz Muszarsky" userId="baa567244c442e54" providerId="LiveId" clId="{1302CEC5-2DD9-4CE2-A587-B20116F670C1}" dt="2024-01-07T15:20:07.211" v="322"/>
          <ac:grpSpMkLst>
            <pc:docMk/>
            <pc:sldMk cId="950514189" sldId="518"/>
            <ac:grpSpMk id="22" creationId="{1CB637EA-EF7A-373D-C981-C951A6AFC754}"/>
          </ac:grpSpMkLst>
        </pc:grpChg>
        <pc:grpChg chg="del">
          <ac:chgData name="Franz Muszarsky" userId="baa567244c442e54" providerId="LiveId" clId="{1302CEC5-2DD9-4CE2-A587-B20116F670C1}" dt="2024-01-07T15:20:14.663" v="323" actId="478"/>
          <ac:grpSpMkLst>
            <pc:docMk/>
            <pc:sldMk cId="950514189" sldId="518"/>
            <ac:grpSpMk id="26" creationId="{A3DBA363-6E56-5B6E-B950-B4FBA0627617}"/>
          </ac:grpSpMkLst>
        </pc:grpChg>
        <pc:grpChg chg="add del mod">
          <ac:chgData name="Franz Muszarsky" userId="baa567244c442e54" providerId="LiveId" clId="{1302CEC5-2DD9-4CE2-A587-B20116F670C1}" dt="2024-01-07T15:52:07.997" v="1526" actId="165"/>
          <ac:grpSpMkLst>
            <pc:docMk/>
            <pc:sldMk cId="950514189" sldId="518"/>
            <ac:grpSpMk id="52" creationId="{BEE9BD74-4CE9-6C58-FAA1-ECDD859C1797}"/>
          </ac:grpSpMkLst>
        </pc:grpChg>
        <pc:graphicFrameChg chg="add mod modGraphic">
          <ac:chgData name="Franz Muszarsky" userId="baa567244c442e54" providerId="LiveId" clId="{1302CEC5-2DD9-4CE2-A587-B20116F670C1}" dt="2024-01-07T15:57:57.527" v="1840" actId="14734"/>
          <ac:graphicFrameMkLst>
            <pc:docMk/>
            <pc:sldMk cId="950514189" sldId="518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5:20:06.269" v="321" actId="478"/>
          <ac:picMkLst>
            <pc:docMk/>
            <pc:sldMk cId="950514189" sldId="518"/>
            <ac:picMk id="17" creationId="{19A519A0-ECA7-6B28-D647-66F5CB26EAF3}"/>
          </ac:picMkLst>
        </pc:picChg>
        <pc:picChg chg="add mod or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35" creationId="{0D4B750F-C264-E66F-63B5-6D6003313314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1" creationId="{4D30C6DD-ACFB-4149-2127-2E516D9ABF22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2" creationId="{523CB1A2-EA05-60BA-B311-F81E012DA06B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3" creationId="{8C065F5E-6C79-E403-3572-866CCA128BE6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4" creationId="{73361F99-43AA-90B8-B8AC-BD2AD3965E42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5" creationId="{5EE5F210-47EE-E0D0-EE7C-D9BB5553277B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6" creationId="{662ABEA6-B4EF-E359-3A5B-4A59F367C174}"/>
          </ac:picMkLst>
        </pc:picChg>
        <pc:picChg chg="add del mod">
          <ac:chgData name="Franz Muszarsky" userId="baa567244c442e54" providerId="LiveId" clId="{1302CEC5-2DD9-4CE2-A587-B20116F670C1}" dt="2024-01-07T15:55:22.497" v="1718" actId="478"/>
          <ac:picMkLst>
            <pc:docMk/>
            <pc:sldMk cId="950514189" sldId="518"/>
            <ac:picMk id="58" creationId="{934DA51C-3AD3-7E1C-1588-1C2FF9F8203D}"/>
          </ac:picMkLst>
        </pc:picChg>
        <pc:cxnChg chg="add mod">
          <ac:chgData name="Franz Muszarsky" userId="baa567244c442e54" providerId="LiveId" clId="{1302CEC5-2DD9-4CE2-A587-B20116F670C1}" dt="2024-01-07T15:56:03.526" v="1720" actId="1076"/>
          <ac:cxnSpMkLst>
            <pc:docMk/>
            <pc:sldMk cId="950514189" sldId="518"/>
            <ac:cxnSpMk id="48" creationId="{B7B1C97C-7F41-F325-6921-3BF648F30A26}"/>
          </ac:cxnSpMkLst>
        </pc:cxnChg>
      </pc:sldChg>
      <pc:sldChg chg="addSp delSp modSp add del mod">
        <pc:chgData name="Franz Muszarsky" userId="baa567244c442e54" providerId="LiveId" clId="{1302CEC5-2DD9-4CE2-A587-B20116F670C1}" dt="2024-01-07T16:28:56.272" v="2863" actId="47"/>
        <pc:sldMkLst>
          <pc:docMk/>
          <pc:sldMk cId="57650662" sldId="519"/>
        </pc:sldMkLst>
        <pc:spChg chg="add del mod">
          <ac:chgData name="Franz Muszarsky" userId="baa567244c442e54" providerId="LiveId" clId="{1302CEC5-2DD9-4CE2-A587-B20116F670C1}" dt="2024-01-07T16:20:12.977" v="2703" actId="1076"/>
          <ac:spMkLst>
            <pc:docMk/>
            <pc:sldMk cId="57650662" sldId="519"/>
            <ac:spMk id="49" creationId="{CD9AECF1-CCEC-828F-C56A-6F2C33C82C55}"/>
          </ac:spMkLst>
        </pc:spChg>
        <pc:spChg chg="mod">
          <ac:chgData name="Franz Muszarsky" userId="baa567244c442e54" providerId="LiveId" clId="{1302CEC5-2DD9-4CE2-A587-B20116F670C1}" dt="2024-01-07T16:19:47.781" v="2670" actId="1076"/>
          <ac:spMkLst>
            <pc:docMk/>
            <pc:sldMk cId="57650662" sldId="519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6:03:49.419" v="2049" actId="20577"/>
          <ac:spMkLst>
            <pc:docMk/>
            <pc:sldMk cId="57650662" sldId="519"/>
            <ac:spMk id="102" creationId="{0402D234-43C3-4A81-A5DE-722E3E0DABF0}"/>
          </ac:spMkLst>
        </pc:spChg>
      </pc:sldChg>
      <pc:sldChg chg="delSp modSp add mod">
        <pc:chgData name="Franz Muszarsky" userId="baa567244c442e54" providerId="LiveId" clId="{1302CEC5-2DD9-4CE2-A587-B20116F670C1}" dt="2024-01-07T16:31:37.848" v="2976" actId="20577"/>
        <pc:sldMkLst>
          <pc:docMk/>
          <pc:sldMk cId="3782156351" sldId="520"/>
        </pc:sldMkLst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38" creationId="{779E4657-C6FA-2985-8B14-14A361086668}"/>
          </ac:spMkLst>
        </pc:spChg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39" creationId="{DDAD8076-D9EE-8B8D-C8EA-9F35F7757DED}"/>
          </ac:spMkLst>
        </pc:spChg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40" creationId="{BC1F170A-C1EA-FFF8-BB02-715F56F7AF57}"/>
          </ac:spMkLst>
        </pc:spChg>
        <pc:spChg chg="del">
          <ac:chgData name="Franz Muszarsky" userId="baa567244c442e54" providerId="LiveId" clId="{1302CEC5-2DD9-4CE2-A587-B20116F670C1}" dt="2024-01-07T16:26:39.526" v="2860" actId="478"/>
          <ac:spMkLst>
            <pc:docMk/>
            <pc:sldMk cId="3782156351" sldId="520"/>
            <ac:spMk id="64" creationId="{6267BD4E-72A2-3ADE-2A89-BD42D600301C}"/>
          </ac:spMkLst>
        </pc:spChg>
        <pc:spChg chg="del mod">
          <ac:chgData name="Franz Muszarsky" userId="baa567244c442e54" providerId="LiveId" clId="{1302CEC5-2DD9-4CE2-A587-B20116F670C1}" dt="2024-01-07T16:26:39.528" v="2862"/>
          <ac:spMkLst>
            <pc:docMk/>
            <pc:sldMk cId="3782156351" sldId="520"/>
            <ac:spMk id="65" creationId="{CFA98E93-7277-B4AD-22DB-6F9A6B47A870}"/>
          </ac:spMkLst>
        </pc:spChg>
        <pc:spChg chg="mod">
          <ac:chgData name="Franz Muszarsky" userId="baa567244c442e54" providerId="LiveId" clId="{1302CEC5-2DD9-4CE2-A587-B20116F670C1}" dt="2024-01-07T16:31:37.848" v="2976" actId="20577"/>
          <ac:spMkLst>
            <pc:docMk/>
            <pc:sldMk cId="3782156351" sldId="520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6:25:49.121" v="2834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302CEC5-2DD9-4CE2-A587-B20116F670C1}" dt="2024-01-07T16:25:26.110" v="2764" actId="20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delSp modSp add del mod">
        <pc:chgData name="Franz Muszarsky" userId="baa567244c442e54" providerId="LiveId" clId="{1302CEC5-2DD9-4CE2-A587-B20116F670C1}" dt="2024-01-07T16:54:38.674" v="3968" actId="47"/>
        <pc:sldMkLst>
          <pc:docMk/>
          <pc:sldMk cId="1330383474" sldId="521"/>
        </pc:sldMkLst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7" creationId="{144EF408-4ACF-FE78-6D51-99E30A8CCFB5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8" creationId="{8DA951FC-0CA6-737D-9C65-F8C3CACC50A0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9" creationId="{21DE7C20-20F2-F11B-3FE7-0DA4F9F36928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49" creationId="{CD9AECF1-CCEC-828F-C56A-6F2C33C82C55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6:29:53.143" v="2919" actId="20577"/>
          <ac:spMkLst>
            <pc:docMk/>
            <pc:sldMk cId="1330383474" sldId="521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6:29:47.623" v="2898" actId="20577"/>
          <ac:spMkLst>
            <pc:docMk/>
            <pc:sldMk cId="1330383474" sldId="521"/>
            <ac:spMk id="102" creationId="{0402D234-43C3-4A81-A5DE-722E3E0DABF0}"/>
          </ac:spMkLst>
        </pc:spChg>
        <pc:graphicFrameChg chg="del">
          <ac:chgData name="Franz Muszarsky" userId="baa567244c442e54" providerId="LiveId" clId="{1302CEC5-2DD9-4CE2-A587-B20116F670C1}" dt="2024-01-07T16:33:03.095" v="2977" actId="478"/>
          <ac:graphicFrameMkLst>
            <pc:docMk/>
            <pc:sldMk cId="1330383474" sldId="521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35" creationId="{0D4B750F-C264-E66F-63B5-6D6003313314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1" creationId="{4D30C6DD-ACFB-4149-2127-2E516D9ABF22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2" creationId="{523CB1A2-EA05-60BA-B311-F81E012DA06B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3" creationId="{8C065F5E-6C79-E403-3572-866CCA128BE6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4" creationId="{73361F99-43AA-90B8-B8AC-BD2AD3965E42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5" creationId="{5EE5F210-47EE-E0D0-EE7C-D9BB5553277B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6" creationId="{662ABEA6-B4EF-E359-3A5B-4A59F367C174}"/>
          </ac:picMkLst>
        </pc:picChg>
        <pc:cxnChg chg="del">
          <ac:chgData name="Franz Muszarsky" userId="baa567244c442e54" providerId="LiveId" clId="{1302CEC5-2DD9-4CE2-A587-B20116F670C1}" dt="2024-01-07T16:33:10.840" v="2978" actId="478"/>
          <ac:cxnSpMkLst>
            <pc:docMk/>
            <pc:sldMk cId="1330383474" sldId="521"/>
            <ac:cxnSpMk id="48" creationId="{B7B1C97C-7F41-F325-6921-3BF648F30A26}"/>
          </ac:cxnSpMkLst>
        </pc:cxnChg>
      </pc:sldChg>
      <pc:sldChg chg="addSp delSp modSp add del mod ord delAnim">
        <pc:chgData name="Franz Muszarsky" userId="baa567244c442e54" providerId="LiveId" clId="{1302CEC5-2DD9-4CE2-A587-B20116F670C1}" dt="2024-01-07T16:54:27.055" v="3966" actId="47"/>
        <pc:sldMkLst>
          <pc:docMk/>
          <pc:sldMk cId="4002317385" sldId="522"/>
        </pc:sldMkLst>
        <pc:spChg chg="mod">
          <ac:chgData name="Franz Muszarsky" userId="baa567244c442e54" providerId="LiveId" clId="{1302CEC5-2DD9-4CE2-A587-B20116F670C1}" dt="2024-01-07T16:37:53.426" v="3073" actId="5793"/>
          <ac:spMkLst>
            <pc:docMk/>
            <pc:sldMk cId="4002317385" sldId="522"/>
            <ac:spMk id="2" creationId="{A31F344D-1760-8D98-4EEC-5A099F73EB54}"/>
          </ac:spMkLst>
        </pc:spChg>
        <pc:spChg chg="mod">
          <ac:chgData name="Franz Muszarsky" userId="baa567244c442e54" providerId="LiveId" clId="{1302CEC5-2DD9-4CE2-A587-B20116F670C1}" dt="2024-01-07T16:37:51.691" v="3072" actId="20577"/>
          <ac:spMkLst>
            <pc:docMk/>
            <pc:sldMk cId="4002317385" sldId="522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4" creationId="{1B622931-EE25-ED46-39F5-4356096B7215}"/>
          </ac:spMkLst>
        </pc:spChg>
        <pc:spChg chg="del">
          <ac:chgData name="Franz Muszarsky" userId="baa567244c442e54" providerId="LiveId" clId="{1302CEC5-2DD9-4CE2-A587-B20116F670C1}" dt="2024-01-07T16:33:45.022" v="2982" actId="478"/>
          <ac:spMkLst>
            <pc:docMk/>
            <pc:sldMk cId="4002317385" sldId="522"/>
            <ac:spMk id="11" creationId="{BF82085A-9893-757C-BCCE-87916DB9877B}"/>
          </ac:spMkLst>
        </pc:spChg>
        <pc:spChg chg="del">
          <ac:chgData name="Franz Muszarsky" userId="baa567244c442e54" providerId="LiveId" clId="{1302CEC5-2DD9-4CE2-A587-B20116F670C1}" dt="2024-01-07T16:33:45.022" v="2982" actId="478"/>
          <ac:spMkLst>
            <pc:docMk/>
            <pc:sldMk cId="4002317385" sldId="522"/>
            <ac:spMk id="14" creationId="{26454D39-C1C1-6250-6280-E5A0170E6F9A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15" creationId="{6E2B21A5-9ADD-9038-DD2F-E6ECFFEFE85C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16" creationId="{6F76A97E-5682-236A-C99C-04D5049A6C47}"/>
          </ac:spMkLst>
        </pc:spChg>
        <pc:spChg chg="del mod">
          <ac:chgData name="Franz Muszarsky" userId="baa567244c442e54" providerId="LiveId" clId="{1302CEC5-2DD9-4CE2-A587-B20116F670C1}" dt="2024-01-07T16:33:56.505" v="2985" actId="478"/>
          <ac:spMkLst>
            <pc:docMk/>
            <pc:sldMk cId="4002317385" sldId="522"/>
            <ac:spMk id="23" creationId="{C62BF07F-2987-F7D1-E067-31510F56CD4C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4" creationId="{51A844E0-38C0-5340-83C5-A9088757A3C8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5" creationId="{F70101B8-02AE-89C8-CF9D-40F19249AB4E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6" creationId="{F83F3035-EF3B-D672-8567-80D4171E1B40}"/>
          </ac:spMkLst>
        </pc:spChg>
        <pc:spChg chg="add 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7" creationId="{F0DB2FD9-6DD9-5B58-14FD-A0EC684CC930}"/>
          </ac:spMkLst>
        </pc:spChg>
        <pc:grpChg chg="add mod">
          <ac:chgData name="Franz Muszarsky" userId="baa567244c442e54" providerId="LiveId" clId="{1302CEC5-2DD9-4CE2-A587-B20116F670C1}" dt="2024-01-07T16:34:10.212" v="2986"/>
          <ac:grpSpMkLst>
            <pc:docMk/>
            <pc:sldMk cId="4002317385" sldId="522"/>
            <ac:grpSpMk id="13" creationId="{12D66C61-DFA7-B4CF-096B-5F5633B8A65C}"/>
          </ac:grpSpMkLst>
        </pc:grpChg>
        <pc:grpChg chg="mod">
          <ac:chgData name="Franz Muszarsky" userId="baa567244c442e54" providerId="LiveId" clId="{1302CEC5-2DD9-4CE2-A587-B20116F670C1}" dt="2024-01-07T16:34:10.212" v="2986"/>
          <ac:grpSpMkLst>
            <pc:docMk/>
            <pc:sldMk cId="4002317385" sldId="522"/>
            <ac:grpSpMk id="17" creationId="{1466C258-D662-87B1-7BDA-E0962E12C5DB}"/>
          </ac:grpSpMkLst>
        </pc:grpChg>
        <pc:grpChg chg="del">
          <ac:chgData name="Franz Muszarsky" userId="baa567244c442e54" providerId="LiveId" clId="{1302CEC5-2DD9-4CE2-A587-B20116F670C1}" dt="2024-01-07T16:33:53.190" v="2983" actId="478"/>
          <ac:grpSpMkLst>
            <pc:docMk/>
            <pc:sldMk cId="4002317385" sldId="522"/>
            <ac:grpSpMk id="18" creationId="{3C2E2F28-5F71-1B74-B4C7-8CFC08D3DCA6}"/>
          </ac:grpSpMkLst>
        </pc:grp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5" creationId="{00E7433A-6FA7-1CCB-B9CC-53D453432912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6" creationId="{80E2F760-717C-E8DB-FCF3-03B144EB2DDE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7" creationId="{3062EF3F-DE5E-D637-4323-C899703BFB90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8" creationId="{EC9AE0AE-DA4F-2ED2-4CF0-31EE5D813F1F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9" creationId="{FF4997A2-DE54-1FCD-EDC9-305841494601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10" creationId="{1AE37731-6C99-EAC7-42DA-47981C1D1368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12" creationId="{1CDCDA4E-8202-6927-AE16-56E00689A2E2}"/>
          </ac:picMkLst>
        </pc:picChg>
        <pc:picChg chg="del">
          <ac:chgData name="Franz Muszarsky" userId="baa567244c442e54" providerId="LiveId" clId="{1302CEC5-2DD9-4CE2-A587-B20116F670C1}" dt="2024-01-07T16:33:53.190" v="2983" actId="478"/>
          <ac:picMkLst>
            <pc:docMk/>
            <pc:sldMk cId="4002317385" sldId="522"/>
            <ac:picMk id="22" creationId="{3634F828-34F2-4CF7-3468-9BC7644C543C}"/>
          </ac:picMkLst>
        </pc:picChg>
      </pc:sldChg>
      <pc:sldChg chg="addSp delSp modSp add mod ord modAnim">
        <pc:chgData name="Franz Muszarsky" userId="baa567244c442e54" providerId="LiveId" clId="{1302CEC5-2DD9-4CE2-A587-B20116F670C1}" dt="2024-01-07T17:55:30.432" v="5897" actId="20577"/>
        <pc:sldMkLst>
          <pc:docMk/>
          <pc:sldMk cId="1150965661" sldId="523"/>
        </pc:sldMkLst>
        <pc:spChg chg="add mod">
          <ac:chgData name="Franz Muszarsky" userId="baa567244c442e54" providerId="LiveId" clId="{1302CEC5-2DD9-4CE2-A587-B20116F670C1}" dt="2024-01-07T17:34:28.213" v="5159" actId="20577"/>
          <ac:spMkLst>
            <pc:docMk/>
            <pc:sldMk cId="1150965661" sldId="523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30.432" v="5897" actId="20577"/>
          <ac:spMkLst>
            <pc:docMk/>
            <pc:sldMk cId="1150965661" sldId="523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5" creationId="{3443A615-5072-2B79-15FF-8A479079869C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7" creationId="{25F468AD-79C7-3676-CAD4-131BD12322DD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8" creationId="{DDF71576-4876-E7A3-554E-A9775D333750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0" creationId="{00BAFC58-E196-00DF-20F6-A0EB2D41E3C4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1" creationId="{7D38EFDC-9806-FE78-CDF4-5161BA301179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2" creationId="{9463D904-7294-DC33-4C17-DDF374D354D5}"/>
          </ac:spMkLst>
        </pc:spChg>
        <pc:spChg chg="add 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3" creationId="{E0FBC892-5002-83AB-80D2-522E76BFF698}"/>
          </ac:spMkLst>
        </pc:spChg>
        <pc:spChg chg="mod topLvl">
          <ac:chgData name="Franz Muszarsky" userId="baa567244c442e54" providerId="LiveId" clId="{1302CEC5-2DD9-4CE2-A587-B20116F670C1}" dt="2024-01-07T16:53:40.639" v="3965" actId="20577"/>
          <ac:spMkLst>
            <pc:docMk/>
            <pc:sldMk cId="1150965661" sldId="523"/>
            <ac:spMk id="17" creationId="{F6C19517-E12D-4B2E-EA34-31DD377897DF}"/>
          </ac:spMkLst>
        </pc:spChg>
        <pc:spChg chg="del">
          <ac:chgData name="Franz Muszarsky" userId="baa567244c442e54" providerId="LiveId" clId="{1302CEC5-2DD9-4CE2-A587-B20116F670C1}" dt="2024-01-07T16:45:17.618" v="3373" actId="478"/>
          <ac:spMkLst>
            <pc:docMk/>
            <pc:sldMk cId="1150965661" sldId="523"/>
            <ac:spMk id="23" creationId="{C62BF07F-2987-F7D1-E067-31510F56CD4C}"/>
          </ac:spMkLst>
        </pc:spChg>
        <pc:spChg chg="mod topLvl">
          <ac:chgData name="Franz Muszarsky" userId="baa567244c442e54" providerId="LiveId" clId="{1302CEC5-2DD9-4CE2-A587-B20116F670C1}" dt="2024-01-07T16:46:19.306" v="3381" actId="165"/>
          <ac:spMkLst>
            <pc:docMk/>
            <pc:sldMk cId="1150965661" sldId="523"/>
            <ac:spMk id="24" creationId="{81ED1978-AB09-51A9-A660-2D43F5BDDD2A}"/>
          </ac:spMkLst>
        </pc:spChg>
        <pc:spChg chg="mod topLvl">
          <ac:chgData name="Franz Muszarsky" userId="baa567244c442e54" providerId="LiveId" clId="{1302CEC5-2DD9-4CE2-A587-B20116F670C1}" dt="2024-01-07T16:46:33.541" v="3384" actId="207"/>
          <ac:spMkLst>
            <pc:docMk/>
            <pc:sldMk cId="1150965661" sldId="523"/>
            <ac:spMk id="25" creationId="{AA00532D-5D4E-4514-4537-AAF5A584F476}"/>
          </ac:spMkLst>
        </pc:spChg>
        <pc:spChg chg="mod topLvl">
          <ac:chgData name="Franz Muszarsky" userId="baa567244c442e54" providerId="LiveId" clId="{1302CEC5-2DD9-4CE2-A587-B20116F670C1}" dt="2024-01-07T17:34:25.027" v="5157" actId="20577"/>
          <ac:spMkLst>
            <pc:docMk/>
            <pc:sldMk cId="1150965661" sldId="523"/>
            <ac:spMk id="26" creationId="{665AA628-5FFC-E784-F24E-FE598F2F3E8B}"/>
          </ac:spMkLst>
        </pc:spChg>
        <pc:spChg chg="mod topLvl">
          <ac:chgData name="Franz Muszarsky" userId="baa567244c442e54" providerId="LiveId" clId="{1302CEC5-2DD9-4CE2-A587-B20116F670C1}" dt="2024-01-07T16:46:19.306" v="3381" actId="165"/>
          <ac:spMkLst>
            <pc:docMk/>
            <pc:sldMk cId="1150965661" sldId="523"/>
            <ac:spMk id="27" creationId="{C63DDD65-06EF-24AA-B8A7-F1B27D30BCE7}"/>
          </ac:spMkLst>
        </pc:spChg>
        <pc:spChg chg="mod topLvl">
          <ac:chgData name="Franz Muszarsky" userId="baa567244c442e54" providerId="LiveId" clId="{1302CEC5-2DD9-4CE2-A587-B20116F670C1}" dt="2024-01-07T17:34:20.117" v="5153" actId="20577"/>
          <ac:spMkLst>
            <pc:docMk/>
            <pc:sldMk cId="1150965661" sldId="523"/>
            <ac:spMk id="28" creationId="{9DAE163D-89CF-8515-9591-E8C0A07B01F2}"/>
          </ac:spMkLst>
        </pc:spChg>
        <pc:spChg chg="add mod">
          <ac:chgData name="Franz Muszarsky" userId="baa567244c442e54" providerId="LiveId" clId="{1302CEC5-2DD9-4CE2-A587-B20116F670C1}" dt="2024-01-07T16:51:35.790" v="3827" actId="1076"/>
          <ac:spMkLst>
            <pc:docMk/>
            <pc:sldMk cId="1150965661" sldId="523"/>
            <ac:spMk id="29" creationId="{9563B150-C396-D374-0A19-08880394CB83}"/>
          </ac:spMkLst>
        </pc:spChg>
        <pc:grpChg chg="add mod">
          <ac:chgData name="Franz Muszarsky" userId="baa567244c442e54" providerId="LiveId" clId="{1302CEC5-2DD9-4CE2-A587-B20116F670C1}" dt="2024-01-07T16:45:25.448" v="3374"/>
          <ac:grpSpMkLst>
            <pc:docMk/>
            <pc:sldMk cId="1150965661" sldId="523"/>
            <ac:grpSpMk id="6" creationId="{0084A405-F1CB-9AA0-14B2-9E6E14FAB672}"/>
          </ac:grpSpMkLst>
        </pc:grpChg>
        <pc:grpChg chg="mod">
          <ac:chgData name="Franz Muszarsky" userId="baa567244c442e54" providerId="LiveId" clId="{1302CEC5-2DD9-4CE2-A587-B20116F670C1}" dt="2024-01-07T16:45:25.448" v="3374"/>
          <ac:grpSpMkLst>
            <pc:docMk/>
            <pc:sldMk cId="1150965661" sldId="523"/>
            <ac:grpSpMk id="9" creationId="{BE2606AD-08FD-9C4C-630C-0CD3822EE03F}"/>
          </ac:grpSpMkLst>
        </pc:grpChg>
        <pc:grpChg chg="del mod">
          <ac:chgData name="Franz Muszarsky" userId="baa567244c442e54" providerId="LiveId" clId="{1302CEC5-2DD9-4CE2-A587-B20116F670C1}" dt="2024-01-07T16:46:19.306" v="3381" actId="165"/>
          <ac:grpSpMkLst>
            <pc:docMk/>
            <pc:sldMk cId="1150965661" sldId="523"/>
            <ac:grpSpMk id="16" creationId="{BD98B1E5-F312-B042-8ACD-711AAB33DD10}"/>
          </ac:grpSpMkLst>
        </pc:grpChg>
        <pc:grpChg chg="del">
          <ac:chgData name="Franz Muszarsky" userId="baa567244c442e54" providerId="LiveId" clId="{1302CEC5-2DD9-4CE2-A587-B20116F670C1}" dt="2024-01-07T16:45:13.569" v="3372" actId="478"/>
          <ac:grpSpMkLst>
            <pc:docMk/>
            <pc:sldMk cId="1150965661" sldId="523"/>
            <ac:grpSpMk id="18" creationId="{3C2E2F28-5F71-1B74-B4C7-8CFC08D3DCA6}"/>
          </ac:grpSpMkLst>
        </pc:grpChg>
        <pc:graphicFrameChg chg="mod">
          <ac:chgData name="Franz Muszarsky" userId="baa567244c442e54" providerId="LiveId" clId="{1302CEC5-2DD9-4CE2-A587-B20116F670C1}" dt="2024-01-07T16:53:30.814" v="3955" actId="20577"/>
          <ac:graphicFrameMkLst>
            <pc:docMk/>
            <pc:sldMk cId="1150965661" sldId="523"/>
            <ac:graphicFrameMk id="4" creationId="{831B5BC1-6DBF-5E61-D323-7FCBB80D9575}"/>
          </ac:graphicFrameMkLst>
        </pc:graphicFrameChg>
        <pc:graphicFrameChg chg="add del mod">
          <ac:chgData name="Franz Muszarsky" userId="baa567244c442e54" providerId="LiveId" clId="{1302CEC5-2DD9-4CE2-A587-B20116F670C1}" dt="2024-01-07T16:46:07.327" v="3377" actId="478"/>
          <ac:graphicFrameMkLst>
            <pc:docMk/>
            <pc:sldMk cId="1150965661" sldId="523"/>
            <ac:graphicFrameMk id="14" creationId="{71464297-CE63-4C23-6EEA-0334FD7E5607}"/>
          </ac:graphicFrameMkLst>
        </pc:graphicFrameChg>
        <pc:graphicFrameChg chg="add del mod">
          <ac:chgData name="Franz Muszarsky" userId="baa567244c442e54" providerId="LiveId" clId="{1302CEC5-2DD9-4CE2-A587-B20116F670C1}" dt="2024-01-07T16:46:18.265" v="3380" actId="18245"/>
          <ac:graphicFrameMkLst>
            <pc:docMk/>
            <pc:sldMk cId="1150965661" sldId="523"/>
            <ac:graphicFrameMk id="15" creationId="{2A91F985-DFC6-2C82-7B89-6D5CFA87953B}"/>
          </ac:graphicFrameMkLst>
        </pc:graphicFrameChg>
        <pc:picChg chg="del">
          <ac:chgData name="Franz Muszarsky" userId="baa567244c442e54" providerId="LiveId" clId="{1302CEC5-2DD9-4CE2-A587-B20116F670C1}" dt="2024-01-07T16:45:13.569" v="3372" actId="478"/>
          <ac:picMkLst>
            <pc:docMk/>
            <pc:sldMk cId="1150965661" sldId="523"/>
            <ac:picMk id="22" creationId="{3634F828-34F2-4CF7-3468-9BC7644C543C}"/>
          </ac:picMkLst>
        </pc:picChg>
      </pc:sldChg>
      <pc:sldChg chg="addSp delSp modSp add mod modTransition delAnim modAnim">
        <pc:chgData name="Franz Muszarsky" userId="baa567244c442e54" providerId="LiveId" clId="{1302CEC5-2DD9-4CE2-A587-B20116F670C1}" dt="2024-01-07T17:56:38.906" v="5900"/>
        <pc:sldMkLst>
          <pc:docMk/>
          <pc:sldMk cId="2902100099" sldId="524"/>
        </pc:sldMkLst>
        <pc:spChg chg="mod">
          <ac:chgData name="Franz Muszarsky" userId="baa567244c442e54" providerId="LiveId" clId="{1302CEC5-2DD9-4CE2-A587-B20116F670C1}" dt="2024-01-07T17:00:22.226" v="4022" actId="20577"/>
          <ac:spMkLst>
            <pc:docMk/>
            <pc:sldMk cId="2902100099" sldId="524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23.444" v="5895" actId="20577"/>
          <ac:spMkLst>
            <pc:docMk/>
            <pc:sldMk cId="2902100099" sldId="524"/>
            <ac:spMk id="3" creationId="{043BE14F-CDF5-7A5E-86AD-B1C907529C7D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17" creationId="{F6C19517-E12D-4B2E-EA34-31DD377897DF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23" creationId="{33E893FD-F7E3-5FB6-BE60-14B0A5542D8F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5" creationId="{AA00532D-5D4E-4514-4537-AAF5A584F476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6" creationId="{665AA628-5FFC-E784-F24E-FE598F2F3E8B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7" creationId="{C63DDD65-06EF-24AA-B8A7-F1B27D30BCE7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8" creationId="{9DAE163D-89CF-8515-9591-E8C0A07B01F2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9" creationId="{9563B150-C396-D374-0A19-08880394CB83}"/>
          </ac:spMkLst>
        </pc:spChg>
        <pc:spChg chg="add del mod">
          <ac:chgData name="Franz Muszarsky" userId="baa567244c442e54" providerId="LiveId" clId="{1302CEC5-2DD9-4CE2-A587-B20116F670C1}" dt="2024-01-07T17:04:18.195" v="4152" actId="478"/>
          <ac:spMkLst>
            <pc:docMk/>
            <pc:sldMk cId="2902100099" sldId="524"/>
            <ac:spMk id="30" creationId="{5AA843F7-8041-FF94-5E29-4F060809AB99}"/>
          </ac:spMkLst>
        </pc:spChg>
        <pc:spChg chg="add del mod">
          <ac:chgData name="Franz Muszarsky" userId="baa567244c442e54" providerId="LiveId" clId="{1302CEC5-2DD9-4CE2-A587-B20116F670C1}" dt="2024-01-07T17:11:40.464" v="4354" actId="1076"/>
          <ac:spMkLst>
            <pc:docMk/>
            <pc:sldMk cId="2902100099" sldId="524"/>
            <ac:spMk id="31" creationId="{32CEC5B8-DDC6-BAA1-245F-8A8926BBF8F2}"/>
          </ac:spMkLst>
        </pc:spChg>
        <pc:spChg chg="add del mod">
          <ac:chgData name="Franz Muszarsky" userId="baa567244c442e54" providerId="LiveId" clId="{1302CEC5-2DD9-4CE2-A587-B20116F670C1}" dt="2024-01-07T17:03:39.693" v="4137" actId="478"/>
          <ac:spMkLst>
            <pc:docMk/>
            <pc:sldMk cId="2902100099" sldId="524"/>
            <ac:spMk id="32" creationId="{565AE8BD-8F2D-F8FC-BAB8-9DA5EC0BD0DC}"/>
          </ac:spMkLst>
        </pc:spChg>
        <pc:spChg chg="add del mod">
          <ac:chgData name="Franz Muszarsky" userId="baa567244c442e54" providerId="LiveId" clId="{1302CEC5-2DD9-4CE2-A587-B20116F670C1}" dt="2024-01-07T17:04:09.199" v="4148" actId="478"/>
          <ac:spMkLst>
            <pc:docMk/>
            <pc:sldMk cId="2902100099" sldId="524"/>
            <ac:spMk id="33" creationId="{5B592C00-40C5-D154-8E96-3D0D8CE25D8B}"/>
          </ac:spMkLst>
        </pc:spChg>
        <pc:spChg chg="add del mod">
          <ac:chgData name="Franz Muszarsky" userId="baa567244c442e54" providerId="LiveId" clId="{1302CEC5-2DD9-4CE2-A587-B20116F670C1}" dt="2024-01-07T17:07:11.652" v="4316" actId="478"/>
          <ac:spMkLst>
            <pc:docMk/>
            <pc:sldMk cId="2902100099" sldId="524"/>
            <ac:spMk id="34" creationId="{61055F8B-2FB8-2829-AF09-DFAB14ED9C19}"/>
          </ac:spMkLst>
        </pc:spChg>
        <pc:spChg chg="add del mod">
          <ac:chgData name="Franz Muszarsky" userId="baa567244c442e54" providerId="LiveId" clId="{1302CEC5-2DD9-4CE2-A587-B20116F670C1}" dt="2024-01-07T17:07:10.559" v="4315" actId="478"/>
          <ac:spMkLst>
            <pc:docMk/>
            <pc:sldMk cId="2902100099" sldId="524"/>
            <ac:spMk id="35" creationId="{FB9BC4BC-119A-A226-4E8F-3CFAA3E888CA}"/>
          </ac:spMkLst>
        </pc:spChg>
        <pc:spChg chg="add del mod">
          <ac:chgData name="Franz Muszarsky" userId="baa567244c442e54" providerId="LiveId" clId="{1302CEC5-2DD9-4CE2-A587-B20116F670C1}" dt="2024-01-07T17:04:49.398" v="4210" actId="478"/>
          <ac:spMkLst>
            <pc:docMk/>
            <pc:sldMk cId="2902100099" sldId="524"/>
            <ac:spMk id="36" creationId="{F69F5219-601D-DC12-67A3-FEAE4AA1DA62}"/>
          </ac:spMkLst>
        </pc:spChg>
        <pc:spChg chg="add del mod">
          <ac:chgData name="Franz Muszarsky" userId="baa567244c442e54" providerId="LiveId" clId="{1302CEC5-2DD9-4CE2-A587-B20116F670C1}" dt="2024-01-07T17:05:40.101" v="4218" actId="478"/>
          <ac:spMkLst>
            <pc:docMk/>
            <pc:sldMk cId="2902100099" sldId="524"/>
            <ac:spMk id="37" creationId="{18BE3899-F4FE-A1F3-F81A-678D847DF721}"/>
          </ac:spMkLst>
        </pc:spChg>
        <pc:spChg chg="add del mod">
          <ac:chgData name="Franz Muszarsky" userId="baa567244c442e54" providerId="LiveId" clId="{1302CEC5-2DD9-4CE2-A587-B20116F670C1}" dt="2024-01-07T17:06:42.508" v="4297" actId="478"/>
          <ac:spMkLst>
            <pc:docMk/>
            <pc:sldMk cId="2902100099" sldId="524"/>
            <ac:spMk id="38" creationId="{3B456894-66CA-B10B-081F-573984FEF9A4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39" creationId="{3C1C2D1D-7D4F-94BB-8DB6-E7FCB6BF707A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40" creationId="{2E969C6E-F9D6-9B30-1FF3-AE8C53B49FB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2" creationId="{009769A1-EB82-61CB-995C-0C5EBA27CCAA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3" creationId="{D00747F0-8159-FEF0-3C71-FCE4D8BB9796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4" creationId="{36F7C813-90BF-9048-ADD0-A82276D06C29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5" creationId="{579C312E-5A98-9292-4E94-C37BDD9FE893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6" creationId="{DA3A313B-6E2D-5E28-C59E-D36425C32FE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8" creationId="{31985CC6-F3E9-2BA3-6719-EA64A2F89E3F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9" creationId="{729729EE-E3EB-D38F-5E85-ED0B7B16C4E3}"/>
          </ac:spMkLst>
        </pc:spChg>
        <pc:spChg chg="mod">
          <ac:chgData name="Franz Muszarsky" userId="baa567244c442e54" providerId="LiveId" clId="{1302CEC5-2DD9-4CE2-A587-B20116F670C1}" dt="2024-01-07T17:11:52.931" v="4358" actId="20577"/>
          <ac:spMkLst>
            <pc:docMk/>
            <pc:sldMk cId="2902100099" sldId="524"/>
            <ac:spMk id="50" creationId="{DB307EA9-317E-2F43-9C94-66EDF499BBD6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1" creationId="{77585DEE-E8AC-A124-C749-F999FE301092}"/>
          </ac:spMkLst>
        </pc:spChg>
        <pc:spChg chg="add del mod">
          <ac:chgData name="Franz Muszarsky" userId="baa567244c442e54" providerId="LiveId" clId="{1302CEC5-2DD9-4CE2-A587-B20116F670C1}" dt="2024-01-07T17:08:51.077" v="4329" actId="478"/>
          <ac:spMkLst>
            <pc:docMk/>
            <pc:sldMk cId="2902100099" sldId="524"/>
            <ac:spMk id="52" creationId="{62851C76-14C4-41F9-7573-87AAF614F3C4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4" creationId="{5CE5A680-D473-DC71-42D3-FC32130B3F9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5" creationId="{21288B35-9289-4B20-9AD4-B548E8ECE644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6" creationId="{D270CD60-2196-36E4-45E2-E9234F575119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7" creationId="{28138241-F7EA-DD11-14E7-36B05242C8D0}"/>
          </ac:spMkLst>
        </pc:spChg>
        <pc:spChg chg="add del mod">
          <ac:chgData name="Franz Muszarsky" userId="baa567244c442e54" providerId="LiveId" clId="{1302CEC5-2DD9-4CE2-A587-B20116F670C1}" dt="2024-01-07T17:08:45.428" v="4326" actId="478"/>
          <ac:spMkLst>
            <pc:docMk/>
            <pc:sldMk cId="2902100099" sldId="524"/>
            <ac:spMk id="58" creationId="{27DEAF14-4E60-E957-D4D3-E7B1BFCE3480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4" creationId="{D2EC0C7B-9742-508C-FD14-DF2195E2CEE8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5" creationId="{68E113D1-8ED4-4EBB-C13D-E44D34552B9D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6" creationId="{D459B551-BABB-1BDC-73BB-DD55FA293EC9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7" creationId="{2075708D-6D82-863F-76E1-8B684A19E7A1}"/>
          </ac:spMkLst>
        </pc:spChg>
        <pc:spChg chg="add mod">
          <ac:chgData name="Franz Muszarsky" userId="baa567244c442e54" providerId="LiveId" clId="{1302CEC5-2DD9-4CE2-A587-B20116F670C1}" dt="2024-01-07T17:13:12.660" v="4541" actId="120"/>
          <ac:spMkLst>
            <pc:docMk/>
            <pc:sldMk cId="2902100099" sldId="524"/>
            <ac:spMk id="70" creationId="{1E742322-064F-2CCC-0CC7-FC51DB767882}"/>
          </ac:spMkLst>
        </pc:spChg>
        <pc:spChg chg="add del mod">
          <ac:chgData name="Franz Muszarsky" userId="baa567244c442e54" providerId="LiveId" clId="{1302CEC5-2DD9-4CE2-A587-B20116F670C1}" dt="2024-01-07T17:12:46.531" v="4468" actId="478"/>
          <ac:spMkLst>
            <pc:docMk/>
            <pc:sldMk cId="2902100099" sldId="524"/>
            <ac:spMk id="71" creationId="{3DE9C540-521D-7512-6326-FE5CB81E62C5}"/>
          </ac:spMkLst>
        </pc:spChg>
        <pc:spChg chg="add mod">
          <ac:chgData name="Franz Muszarsky" userId="baa567244c442e54" providerId="LiveId" clId="{1302CEC5-2DD9-4CE2-A587-B20116F670C1}" dt="2024-01-07T17:27:11.716" v="4930" actId="6549"/>
          <ac:spMkLst>
            <pc:docMk/>
            <pc:sldMk cId="2902100099" sldId="524"/>
            <ac:spMk id="72" creationId="{4E5AF55B-DD59-AD42-9421-4909FE416E45}"/>
          </ac:spMkLst>
        </pc:spChg>
        <pc:grpChg chg="add mod">
          <ac:chgData name="Franz Muszarsky" userId="baa567244c442e54" providerId="LiveId" clId="{1302CEC5-2DD9-4CE2-A587-B20116F670C1}" dt="2024-01-07T17:13:48.973" v="4547" actId="14100"/>
          <ac:grpSpMkLst>
            <pc:docMk/>
            <pc:sldMk cId="2902100099" sldId="524"/>
            <ac:grpSpMk id="41" creationId="{1BC58449-B45F-40A8-195E-FD8A9D55B46A}"/>
          </ac:grpSpMkLst>
        </pc:grpChg>
        <pc:grpChg chg="add mod">
          <ac:chgData name="Franz Muszarsky" userId="baa567244c442e54" providerId="LiveId" clId="{1302CEC5-2DD9-4CE2-A587-B20116F670C1}" dt="2024-01-07T17:26:05.267" v="4924" actId="164"/>
          <ac:grpSpMkLst>
            <pc:docMk/>
            <pc:sldMk cId="2902100099" sldId="524"/>
            <ac:grpSpMk id="47" creationId="{FC143D0D-E694-49B5-B47F-9A5BBFA66612}"/>
          </ac:grpSpMkLst>
        </pc:grpChg>
        <pc:grpChg chg="add del mod">
          <ac:chgData name="Franz Muszarsky" userId="baa567244c442e54" providerId="LiveId" clId="{1302CEC5-2DD9-4CE2-A587-B20116F670C1}" dt="2024-01-07T17:10:28.579" v="4337" actId="478"/>
          <ac:grpSpMkLst>
            <pc:docMk/>
            <pc:sldMk cId="2902100099" sldId="524"/>
            <ac:grpSpMk id="53" creationId="{CCCF0683-7BE6-9C08-B1D6-1937CC111434}"/>
          </ac:grpSpMkLst>
        </pc:grpChg>
        <pc:grpChg chg="add mod">
          <ac:chgData name="Franz Muszarsky" userId="baa567244c442e54" providerId="LiveId" clId="{1302CEC5-2DD9-4CE2-A587-B20116F670C1}" dt="2024-01-07T17:11:19.657" v="4351" actId="571"/>
          <ac:grpSpMkLst>
            <pc:docMk/>
            <pc:sldMk cId="2902100099" sldId="524"/>
            <ac:grpSpMk id="63" creationId="{96808F77-0ECE-1EA3-6A4F-4CC050594A56}"/>
          </ac:grpSpMkLst>
        </pc:grpChg>
        <pc:grpChg chg="add mod">
          <ac:chgData name="Franz Muszarsky" userId="baa567244c442e54" providerId="LiveId" clId="{1302CEC5-2DD9-4CE2-A587-B20116F670C1}" dt="2024-01-07T17:26:05.267" v="4924" actId="164"/>
          <ac:grpSpMkLst>
            <pc:docMk/>
            <pc:sldMk cId="2902100099" sldId="524"/>
            <ac:grpSpMk id="73" creationId="{2397A5F0-0AC7-7E1D-CBB0-BCEDE755AFFF}"/>
          </ac:grpSpMkLst>
        </pc:grpChg>
        <pc:graphicFrameChg chg="del">
          <ac:chgData name="Franz Muszarsky" userId="baa567244c442e54" providerId="LiveId" clId="{1302CEC5-2DD9-4CE2-A587-B20116F670C1}" dt="2024-01-07T16:56:02.810" v="4015" actId="478"/>
          <ac:graphicFrameMkLst>
            <pc:docMk/>
            <pc:sldMk cId="2902100099" sldId="524"/>
            <ac:graphicFrameMk id="4" creationId="{831B5BC1-6DBF-5E61-D323-7FCBB80D9575}"/>
          </ac:graphicFrameMkLst>
        </pc:graphicFrameChg>
        <pc:picChg chg="add del mod">
          <ac:chgData name="Franz Muszarsky" userId="baa567244c442e54" providerId="LiveId" clId="{1302CEC5-2DD9-4CE2-A587-B20116F670C1}" dt="2024-01-07T17:00:41.186" v="4029" actId="478"/>
          <ac:picMkLst>
            <pc:docMk/>
            <pc:sldMk cId="2902100099" sldId="524"/>
            <ac:picMk id="15" creationId="{2EFBAB48-3F0D-FA71-4500-FB31C9889854}"/>
          </ac:picMkLst>
        </pc:picChg>
        <pc:picChg chg="add del mod">
          <ac:chgData name="Franz Muszarsky" userId="baa567244c442e54" providerId="LiveId" clId="{1302CEC5-2DD9-4CE2-A587-B20116F670C1}" dt="2024-01-07T17:00:34.252" v="4026" actId="478"/>
          <ac:picMkLst>
            <pc:docMk/>
            <pc:sldMk cId="2902100099" sldId="524"/>
            <ac:picMk id="18" creationId="{9C3FE1B1-9BFC-261F-3E16-7FC314B3A3B3}"/>
          </ac:picMkLst>
        </pc:picChg>
        <pc:picChg chg="add del mod ord">
          <ac:chgData name="Franz Muszarsky" userId="baa567244c442e54" providerId="LiveId" clId="{1302CEC5-2DD9-4CE2-A587-B20116F670C1}" dt="2024-01-07T17:08:37.935" v="4324" actId="478"/>
          <ac:picMkLst>
            <pc:docMk/>
            <pc:sldMk cId="2902100099" sldId="524"/>
            <ac:picMk id="20" creationId="{AF7002F6-518A-BB33-1E51-740C183C18D5}"/>
          </ac:picMkLst>
        </pc:picChg>
        <pc:picChg chg="add del mod ord">
          <ac:chgData name="Franz Muszarsky" userId="baa567244c442e54" providerId="LiveId" clId="{1302CEC5-2DD9-4CE2-A587-B20116F670C1}" dt="2024-01-07T17:06:17.536" v="4226" actId="478"/>
          <ac:picMkLst>
            <pc:docMk/>
            <pc:sldMk cId="2902100099" sldId="524"/>
            <ac:picMk id="22" creationId="{50D30C9C-4701-F2D7-EB44-6F0B499C6C23}"/>
          </ac:picMkLst>
        </pc:picChg>
        <pc:picChg chg="add mod">
          <ac:chgData name="Franz Muszarsky" userId="baa567244c442e54" providerId="LiveId" clId="{1302CEC5-2DD9-4CE2-A587-B20116F670C1}" dt="2024-01-07T17:26:05.267" v="4924" actId="164"/>
          <ac:picMkLst>
            <pc:docMk/>
            <pc:sldMk cId="2902100099" sldId="524"/>
            <ac:picMk id="60" creationId="{01ED36FC-7AF6-8FAA-23B9-699C0167B66A}"/>
          </ac:picMkLst>
        </pc:picChg>
        <pc:picChg chg="add mod">
          <ac:chgData name="Franz Muszarsky" userId="baa567244c442e54" providerId="LiveId" clId="{1302CEC5-2DD9-4CE2-A587-B20116F670C1}" dt="2024-01-07T17:26:05.267" v="4924" actId="164"/>
          <ac:picMkLst>
            <pc:docMk/>
            <pc:sldMk cId="2902100099" sldId="524"/>
            <ac:picMk id="62" creationId="{445EC500-F8AF-E1D9-FFBF-8F16BFC5381E}"/>
          </ac:picMkLst>
        </pc:picChg>
        <pc:picChg chg="add mod">
          <ac:chgData name="Franz Muszarsky" userId="baa567244c442e54" providerId="LiveId" clId="{1302CEC5-2DD9-4CE2-A587-B20116F670C1}" dt="2024-01-07T17:11:19.657" v="4351" actId="571"/>
          <ac:picMkLst>
            <pc:docMk/>
            <pc:sldMk cId="2902100099" sldId="524"/>
            <ac:picMk id="68" creationId="{C2626639-551C-F4A2-5874-CFB224061E25}"/>
          </ac:picMkLst>
        </pc:picChg>
        <pc:picChg chg="add mod">
          <ac:chgData name="Franz Muszarsky" userId="baa567244c442e54" providerId="LiveId" clId="{1302CEC5-2DD9-4CE2-A587-B20116F670C1}" dt="2024-01-07T17:11:19.657" v="4351" actId="571"/>
          <ac:picMkLst>
            <pc:docMk/>
            <pc:sldMk cId="2902100099" sldId="524"/>
            <ac:picMk id="69" creationId="{9F31FB4E-A27B-5DAA-F29A-DA6A5FA9384C}"/>
          </ac:picMkLst>
        </pc:picChg>
      </pc:sldChg>
      <pc:sldChg chg="add del">
        <pc:chgData name="Franz Muszarsky" userId="baa567244c442e54" providerId="LiveId" clId="{1302CEC5-2DD9-4CE2-A587-B20116F670C1}" dt="2024-01-07T17:24:44.544" v="4919" actId="47"/>
        <pc:sldMkLst>
          <pc:docMk/>
          <pc:sldMk cId="1438423537" sldId="525"/>
        </pc:sldMkLst>
      </pc:sldChg>
      <pc:sldChg chg="addSp delSp modSp add mod modTransition">
        <pc:chgData name="Franz Muszarsky" userId="baa567244c442e54" providerId="LiveId" clId="{1302CEC5-2DD9-4CE2-A587-B20116F670C1}" dt="2024-01-07T17:55:20.491" v="5893" actId="20577"/>
        <pc:sldMkLst>
          <pc:docMk/>
          <pc:sldMk cId="911386542" sldId="526"/>
        </pc:sldMkLst>
        <pc:spChg chg="mod">
          <ac:chgData name="Franz Muszarsky" userId="baa567244c442e54" providerId="LiveId" clId="{1302CEC5-2DD9-4CE2-A587-B20116F670C1}" dt="2024-01-07T17:28:49.826" v="5028" actId="20577"/>
          <ac:spMkLst>
            <pc:docMk/>
            <pc:sldMk cId="911386542" sldId="526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20.491" v="5893" actId="20577"/>
          <ac:spMkLst>
            <pc:docMk/>
            <pc:sldMk cId="911386542" sldId="526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7:19:20.718" v="4714" actId="207"/>
          <ac:spMkLst>
            <pc:docMk/>
            <pc:sldMk cId="911386542" sldId="526"/>
            <ac:spMk id="4" creationId="{E4587D49-D35A-D58A-ADB3-DDA171F4E6A7}"/>
          </ac:spMkLst>
        </pc:spChg>
        <pc:spChg chg="add mod">
          <ac:chgData name="Franz Muszarsky" userId="baa567244c442e54" providerId="LiveId" clId="{1302CEC5-2DD9-4CE2-A587-B20116F670C1}" dt="2024-01-07T17:27:21.618" v="4932" actId="5793"/>
          <ac:spMkLst>
            <pc:docMk/>
            <pc:sldMk cId="911386542" sldId="526"/>
            <ac:spMk id="14" creationId="{B113A6B5-89EA-B557-0813-6D3CB31DF68C}"/>
          </ac:spMkLst>
        </pc:spChg>
        <pc:spChg chg="mod topLvl">
          <ac:chgData name="Franz Muszarsky" userId="baa567244c442e54" providerId="LiveId" clId="{1302CEC5-2DD9-4CE2-A587-B20116F670C1}" dt="2024-01-07T17:22:39.336" v="4887" actId="1036"/>
          <ac:spMkLst>
            <pc:docMk/>
            <pc:sldMk cId="911386542" sldId="526"/>
            <ac:spMk id="18" creationId="{48CEA55B-5D29-9F22-AF3F-A23749500348}"/>
          </ac:spMkLst>
        </pc:spChg>
        <pc:spChg chg="mod topLvl">
          <ac:chgData name="Franz Muszarsky" userId="baa567244c442e54" providerId="LiveId" clId="{1302CEC5-2DD9-4CE2-A587-B20116F670C1}" dt="2024-01-07T17:22:39.336" v="4887" actId="1036"/>
          <ac:spMkLst>
            <pc:docMk/>
            <pc:sldMk cId="911386542" sldId="526"/>
            <ac:spMk id="19" creationId="{135CE7F2-119A-24D6-0B17-619932018F6F}"/>
          </ac:spMkLst>
        </pc:spChg>
        <pc:spChg chg="add del mod topLvl">
          <ac:chgData name="Franz Muszarsky" userId="baa567244c442e54" providerId="LiveId" clId="{1302CEC5-2DD9-4CE2-A587-B20116F670C1}" dt="2024-01-07T17:22:48.922" v="4889" actId="1037"/>
          <ac:spMkLst>
            <pc:docMk/>
            <pc:sldMk cId="911386542" sldId="526"/>
            <ac:spMk id="20" creationId="{B60DB0CE-956B-2C87-0AC4-46B6740C3DF1}"/>
          </ac:spMkLst>
        </pc:spChg>
        <pc:spChg chg="del mod topLvl">
          <ac:chgData name="Franz Muszarsky" userId="baa567244c442e54" providerId="LiveId" clId="{1302CEC5-2DD9-4CE2-A587-B20116F670C1}" dt="2024-01-07T17:21:47.354" v="4849" actId="478"/>
          <ac:spMkLst>
            <pc:docMk/>
            <pc:sldMk cId="911386542" sldId="526"/>
            <ac:spMk id="21" creationId="{17CADDA6-483A-F592-1012-7ADB9915262C}"/>
          </ac:spMkLst>
        </pc:spChg>
        <pc:spChg chg="del mod">
          <ac:chgData name="Franz Muszarsky" userId="baa567244c442e54" providerId="LiveId" clId="{1302CEC5-2DD9-4CE2-A587-B20116F670C1}" dt="2024-01-07T17:21:16.810" v="4840" actId="478"/>
          <ac:spMkLst>
            <pc:docMk/>
            <pc:sldMk cId="911386542" sldId="526"/>
            <ac:spMk id="22" creationId="{936FCE12-FD69-EE3E-45FE-0E8C6F8C2B3F}"/>
          </ac:spMkLst>
        </pc:spChg>
        <pc:spChg chg="mod">
          <ac:chgData name="Franz Muszarsky" userId="baa567244c442e54" providerId="LiveId" clId="{1302CEC5-2DD9-4CE2-A587-B20116F670C1}" dt="2024-01-07T17:22:30.343" v="4871" actId="207"/>
          <ac:spMkLst>
            <pc:docMk/>
            <pc:sldMk cId="911386542" sldId="526"/>
            <ac:spMk id="25" creationId="{3F95F681-D5F3-952F-2BAA-FED8EA7BAAAD}"/>
          </ac:spMkLst>
        </pc:spChg>
        <pc:spChg chg="mod">
          <ac:chgData name="Franz Muszarsky" userId="baa567244c442e54" providerId="LiveId" clId="{1302CEC5-2DD9-4CE2-A587-B20116F670C1}" dt="2024-01-07T17:22:30.343" v="4871" actId="207"/>
          <ac:spMkLst>
            <pc:docMk/>
            <pc:sldMk cId="911386542" sldId="526"/>
            <ac:spMk id="26" creationId="{55807D47-D036-CBD7-5DFC-6AAC2A383472}"/>
          </ac:spMkLst>
        </pc:spChg>
        <pc:spChg chg="add del mod">
          <ac:chgData name="Franz Muszarsky" userId="baa567244c442e54" providerId="LiveId" clId="{1302CEC5-2DD9-4CE2-A587-B20116F670C1}" dt="2024-01-07T17:18:48.475" v="4680" actId="478"/>
          <ac:spMkLst>
            <pc:docMk/>
            <pc:sldMk cId="911386542" sldId="526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2" creationId="{8534F536-7E59-1761-05DD-9DB2A5DEE510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3" creationId="{9D3BC9B5-949A-8CD2-37F2-BA878E417AFE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4" creationId="{091E3493-81E0-3EAE-38BD-231C75C3A4A4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5" creationId="{63FD4721-9A12-238F-9EED-C6022E7493C4}"/>
          </ac:spMkLst>
        </pc:spChg>
        <pc:spChg chg="del">
          <ac:chgData name="Franz Muszarsky" userId="baa567244c442e54" providerId="LiveId" clId="{1302CEC5-2DD9-4CE2-A587-B20116F670C1}" dt="2024-01-07T17:18:52.353" v="4681" actId="478"/>
          <ac:spMkLst>
            <pc:docMk/>
            <pc:sldMk cId="911386542" sldId="526"/>
            <ac:spMk id="51" creationId="{77585DEE-E8AC-A124-C749-F999FE301092}"/>
          </ac:spMkLst>
        </pc:spChg>
        <pc:spChg chg="del">
          <ac:chgData name="Franz Muszarsky" userId="baa567244c442e54" providerId="LiveId" clId="{1302CEC5-2DD9-4CE2-A587-B20116F670C1}" dt="2024-01-07T17:18:57.541" v="4683" actId="478"/>
          <ac:spMkLst>
            <pc:docMk/>
            <pc:sldMk cId="911386542" sldId="526"/>
            <ac:spMk id="70" creationId="{1E742322-064F-2CCC-0CC7-FC51DB767882}"/>
          </ac:spMkLst>
        </pc:spChg>
        <pc:spChg chg="del">
          <ac:chgData name="Franz Muszarsky" userId="baa567244c442e54" providerId="LiveId" clId="{1302CEC5-2DD9-4CE2-A587-B20116F670C1}" dt="2024-01-07T17:18:55.457" v="4682" actId="478"/>
          <ac:spMkLst>
            <pc:docMk/>
            <pc:sldMk cId="911386542" sldId="526"/>
            <ac:spMk id="72" creationId="{4E5AF55B-DD59-AD42-9421-4909FE416E45}"/>
          </ac:spMkLst>
        </pc:spChg>
        <pc:grpChg chg="add del mod">
          <ac:chgData name="Franz Muszarsky" userId="baa567244c442e54" providerId="LiveId" clId="{1302CEC5-2DD9-4CE2-A587-B20116F670C1}" dt="2024-01-07T17:21:26.433" v="4844" actId="165"/>
          <ac:grpSpMkLst>
            <pc:docMk/>
            <pc:sldMk cId="911386542" sldId="526"/>
            <ac:grpSpMk id="17" creationId="{225C8C84-9392-BEAD-8929-BCD24D4BC340}"/>
          </ac:grpSpMkLst>
        </pc:grpChg>
        <pc:grpChg chg="mod ord">
          <ac:chgData name="Franz Muszarsky" userId="baa567244c442e54" providerId="LiveId" clId="{1302CEC5-2DD9-4CE2-A587-B20116F670C1}" dt="2024-01-07T17:23:00.177" v="4894" actId="1037"/>
          <ac:grpSpMkLst>
            <pc:docMk/>
            <pc:sldMk cId="911386542" sldId="526"/>
            <ac:grpSpMk id="23" creationId="{CA29AD39-4B29-297D-813A-80583372E5CC}"/>
          </ac:grpSpMkLst>
        </pc:grpChg>
        <pc:grpChg chg="add mod">
          <ac:chgData name="Franz Muszarsky" userId="baa567244c442e54" providerId="LiveId" clId="{1302CEC5-2DD9-4CE2-A587-B20116F670C1}" dt="2024-01-07T17:26:25.755" v="4928" actId="14100"/>
          <ac:grpSpMkLst>
            <pc:docMk/>
            <pc:sldMk cId="911386542" sldId="526"/>
            <ac:grpSpMk id="27" creationId="{08247998-1933-2AD6-9AE9-CDC8C21F1B01}"/>
          </ac:grpSpMkLst>
        </pc:grpChg>
        <pc:grpChg chg="mod">
          <ac:chgData name="Franz Muszarsky" userId="baa567244c442e54" providerId="LiveId" clId="{1302CEC5-2DD9-4CE2-A587-B20116F670C1}" dt="2024-01-07T17:26:08.794" v="4925"/>
          <ac:grpSpMkLst>
            <pc:docMk/>
            <pc:sldMk cId="911386542" sldId="526"/>
            <ac:grpSpMk id="28" creationId="{0300E51F-9E17-BE7E-ED4F-90673E89971E}"/>
          </ac:grpSpMkLst>
        </pc:grpChg>
        <pc:grpChg chg="mod">
          <ac:chgData name="Franz Muszarsky" userId="baa567244c442e54" providerId="LiveId" clId="{1302CEC5-2DD9-4CE2-A587-B20116F670C1}" dt="2024-01-07T17:19:26.192" v="4715" actId="1076"/>
          <ac:grpSpMkLst>
            <pc:docMk/>
            <pc:sldMk cId="911386542" sldId="526"/>
            <ac:grpSpMk id="41" creationId="{1BC58449-B45F-40A8-195E-FD8A9D55B46A}"/>
          </ac:grpSpMkLst>
        </pc:grpChg>
        <pc:grpChg chg="del mod">
          <ac:chgData name="Franz Muszarsky" userId="baa567244c442e54" providerId="LiveId" clId="{1302CEC5-2DD9-4CE2-A587-B20116F670C1}" dt="2024-01-07T17:25:55.050" v="4923" actId="478"/>
          <ac:grpSpMkLst>
            <pc:docMk/>
            <pc:sldMk cId="911386542" sldId="526"/>
            <ac:grpSpMk id="47" creationId="{FC143D0D-E694-49B5-B47F-9A5BBFA66612}"/>
          </ac:grpSpMkLst>
        </pc:grpChg>
        <pc:picChg chg="add del mod">
          <ac:chgData name="Franz Muszarsky" userId="baa567244c442e54" providerId="LiveId" clId="{1302CEC5-2DD9-4CE2-A587-B20116F670C1}" dt="2024-01-07T17:21:39.394" v="4847" actId="27803"/>
          <ac:picMkLst>
            <pc:docMk/>
            <pc:sldMk cId="911386542" sldId="526"/>
            <ac:picMk id="16" creationId="{C0F3B07F-9B60-AD54-1BF2-B7659ACACBE1}"/>
          </ac:picMkLst>
        </pc:picChg>
        <pc:picChg chg="mod">
          <ac:chgData name="Franz Muszarsky" userId="baa567244c442e54" providerId="LiveId" clId="{1302CEC5-2DD9-4CE2-A587-B20116F670C1}" dt="2024-01-07T17:26:08.794" v="4925"/>
          <ac:picMkLst>
            <pc:docMk/>
            <pc:sldMk cId="911386542" sldId="526"/>
            <ac:picMk id="29" creationId="{3A26CF59-3619-DA37-8754-F8D063B46895}"/>
          </ac:picMkLst>
        </pc:picChg>
        <pc:picChg chg="mod">
          <ac:chgData name="Franz Muszarsky" userId="baa567244c442e54" providerId="LiveId" clId="{1302CEC5-2DD9-4CE2-A587-B20116F670C1}" dt="2024-01-07T17:26:08.794" v="4925"/>
          <ac:picMkLst>
            <pc:docMk/>
            <pc:sldMk cId="911386542" sldId="526"/>
            <ac:picMk id="30" creationId="{0C83ACE0-8145-185C-E994-EBF47A6555B6}"/>
          </ac:picMkLst>
        </pc:picChg>
        <pc:picChg chg="del mod">
          <ac:chgData name="Franz Muszarsky" userId="baa567244c442e54" providerId="LiveId" clId="{1302CEC5-2DD9-4CE2-A587-B20116F670C1}" dt="2024-01-07T17:25:54.409" v="4922" actId="478"/>
          <ac:picMkLst>
            <pc:docMk/>
            <pc:sldMk cId="911386542" sldId="526"/>
            <ac:picMk id="60" creationId="{01ED36FC-7AF6-8FAA-23B9-699C0167B66A}"/>
          </ac:picMkLst>
        </pc:picChg>
        <pc:picChg chg="del mod">
          <ac:chgData name="Franz Muszarsky" userId="baa567244c442e54" providerId="LiveId" clId="{1302CEC5-2DD9-4CE2-A587-B20116F670C1}" dt="2024-01-07T17:25:53.612" v="4921" actId="478"/>
          <ac:picMkLst>
            <pc:docMk/>
            <pc:sldMk cId="911386542" sldId="526"/>
            <ac:picMk id="62" creationId="{445EC500-F8AF-E1D9-FFBF-8F16BFC5381E}"/>
          </ac:picMkLst>
        </pc:picChg>
      </pc:sldChg>
      <pc:sldChg chg="addSp delSp modSp add del mod ord modTransition">
        <pc:chgData name="Franz Muszarsky" userId="baa567244c442e54" providerId="LiveId" clId="{1302CEC5-2DD9-4CE2-A587-B20116F670C1}" dt="2024-01-07T17:16:50.495" v="4626" actId="47"/>
        <pc:sldMkLst>
          <pc:docMk/>
          <pc:sldMk cId="1604268377" sldId="526"/>
        </pc:sldMkLst>
        <pc:spChg chg="mod">
          <ac:chgData name="Franz Muszarsky" userId="baa567244c442e54" providerId="LiveId" clId="{1302CEC5-2DD9-4CE2-A587-B20116F670C1}" dt="2024-01-07T17:15:03.926" v="4604" actId="20577"/>
          <ac:spMkLst>
            <pc:docMk/>
            <pc:sldMk cId="1604268377" sldId="526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70" creationId="{1E742322-064F-2CCC-0CC7-FC51DB767882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72" creationId="{4E5AF55B-DD59-AD42-9421-4909FE416E45}"/>
          </ac:spMkLst>
        </pc:spChg>
        <pc:grpChg chg="add del mod">
          <ac:chgData name="Franz Muszarsky" userId="baa567244c442e54" providerId="LiveId" clId="{1302CEC5-2DD9-4CE2-A587-B20116F670C1}" dt="2024-01-07T17:16:48.211" v="4625" actId="478"/>
          <ac:grpSpMkLst>
            <pc:docMk/>
            <pc:sldMk cId="1604268377" sldId="526"/>
            <ac:grpSpMk id="4" creationId="{097294B2-FA29-2378-8300-C639306EFF21}"/>
          </ac:grpSpMkLst>
        </pc:grpChg>
        <pc:grpChg chg="mod">
          <ac:chgData name="Franz Muszarsky" userId="baa567244c442e54" providerId="LiveId" clId="{1302CEC5-2DD9-4CE2-A587-B20116F670C1}" dt="2024-01-07T17:15:35.409" v="4607" actId="164"/>
          <ac:grpSpMkLst>
            <pc:docMk/>
            <pc:sldMk cId="1604268377" sldId="526"/>
            <ac:grpSpMk id="41" creationId="{1BC58449-B45F-40A8-195E-FD8A9D55B46A}"/>
          </ac:grpSpMkLst>
        </pc:grpChg>
        <pc:grpChg chg="mod">
          <ac:chgData name="Franz Muszarsky" userId="baa567244c442e54" providerId="LiveId" clId="{1302CEC5-2DD9-4CE2-A587-B20116F670C1}" dt="2024-01-07T17:15:35.409" v="4607" actId="164"/>
          <ac:grpSpMkLst>
            <pc:docMk/>
            <pc:sldMk cId="1604268377" sldId="526"/>
            <ac:grpSpMk id="47" creationId="{FC143D0D-E694-49B5-B47F-9A5BBFA66612}"/>
          </ac:grpSpMkLst>
        </pc:grpChg>
        <pc:picChg chg="add del mod">
          <ac:chgData name="Franz Muszarsky" userId="baa567244c442e54" providerId="LiveId" clId="{1302CEC5-2DD9-4CE2-A587-B20116F670C1}" dt="2024-01-07T17:16:18.049" v="4616" actId="22"/>
          <ac:picMkLst>
            <pc:docMk/>
            <pc:sldMk cId="1604268377" sldId="526"/>
            <ac:picMk id="15" creationId="{CBC80602-D37C-5082-A0D6-485CC5095374}"/>
          </ac:picMkLst>
        </pc:picChg>
        <pc:picChg chg="mod">
          <ac:chgData name="Franz Muszarsky" userId="baa567244c442e54" providerId="LiveId" clId="{1302CEC5-2DD9-4CE2-A587-B20116F670C1}" dt="2024-01-07T17:15:35.409" v="4607" actId="164"/>
          <ac:picMkLst>
            <pc:docMk/>
            <pc:sldMk cId="1604268377" sldId="526"/>
            <ac:picMk id="60" creationId="{01ED36FC-7AF6-8FAA-23B9-699C0167B66A}"/>
          </ac:picMkLst>
        </pc:picChg>
        <pc:picChg chg="mod">
          <ac:chgData name="Franz Muszarsky" userId="baa567244c442e54" providerId="LiveId" clId="{1302CEC5-2DD9-4CE2-A587-B20116F670C1}" dt="2024-01-07T17:15:35.409" v="4607" actId="164"/>
          <ac:picMkLst>
            <pc:docMk/>
            <pc:sldMk cId="1604268377" sldId="526"/>
            <ac:picMk id="62" creationId="{445EC500-F8AF-E1D9-FFBF-8F16BFC5381E}"/>
          </ac:picMkLst>
        </pc:picChg>
      </pc:sldChg>
      <pc:sldChg chg="addSp delSp modSp add del mod">
        <pc:chgData name="Franz Muszarsky" userId="baa567244c442e54" providerId="LiveId" clId="{1302CEC5-2DD9-4CE2-A587-B20116F670C1}" dt="2024-01-07T17:43:42.338" v="5719" actId="47"/>
        <pc:sldMkLst>
          <pc:docMk/>
          <pc:sldMk cId="1481683488" sldId="527"/>
        </pc:sldMkLst>
        <pc:spChg chg="add mod">
          <ac:chgData name="Franz Muszarsky" userId="baa567244c442e54" providerId="LiveId" clId="{1302CEC5-2DD9-4CE2-A587-B20116F670C1}" dt="2024-01-07T17:37:14.120" v="5438" actId="20577"/>
          <ac:spMkLst>
            <pc:docMk/>
            <pc:sldMk cId="1481683488" sldId="527"/>
            <ac:spMk id="3" creationId="{974E7A89-59C0-01B4-62B1-CCEDA9D30FA0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7" creationId="{144EF408-4ACF-FE78-6D51-99E30A8CCFB5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8" creationId="{8DA951FC-0CA6-737D-9C65-F8C3CACC50A0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9" creationId="{21DE7C20-20F2-F11B-3FE7-0DA4F9F36928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49" creationId="{CD9AECF1-CCEC-828F-C56A-6F2C33C82C55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7:27:49.257" v="4987" actId="20577"/>
          <ac:spMkLst>
            <pc:docMk/>
            <pc:sldMk cId="1481683488" sldId="527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7:31:19.138" v="5108" actId="1076"/>
          <ac:spMkLst>
            <pc:docMk/>
            <pc:sldMk cId="1481683488" sldId="527"/>
            <ac:spMk id="102" creationId="{0402D234-43C3-4A81-A5DE-722E3E0DABF0}"/>
          </ac:spMkLst>
        </pc:spChg>
        <pc:graphicFrameChg chg="del">
          <ac:chgData name="Franz Muszarsky" userId="baa567244c442e54" providerId="LiveId" clId="{1302CEC5-2DD9-4CE2-A587-B20116F670C1}" dt="2024-01-07T17:27:54.672" v="4988" actId="478"/>
          <ac:graphicFrameMkLst>
            <pc:docMk/>
            <pc:sldMk cId="1481683488" sldId="527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35" creationId="{0D4B750F-C264-E66F-63B5-6D6003313314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1" creationId="{4D30C6DD-ACFB-4149-2127-2E516D9ABF22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2" creationId="{523CB1A2-EA05-60BA-B311-F81E012DA06B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3" creationId="{8C065F5E-6C79-E403-3572-866CCA128BE6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4" creationId="{73361F99-43AA-90B8-B8AC-BD2AD3965E42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5" creationId="{5EE5F210-47EE-E0D0-EE7C-D9BB5553277B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6" creationId="{662ABEA6-B4EF-E359-3A5B-4A59F367C174}"/>
          </ac:picMkLst>
        </pc:picChg>
        <pc:cxnChg chg="del">
          <ac:chgData name="Franz Muszarsky" userId="baa567244c442e54" providerId="LiveId" clId="{1302CEC5-2DD9-4CE2-A587-B20116F670C1}" dt="2024-01-07T17:27:54.672" v="4988" actId="478"/>
          <ac:cxnSpMkLst>
            <pc:docMk/>
            <pc:sldMk cId="1481683488" sldId="527"/>
            <ac:cxnSpMk id="48" creationId="{B7B1C97C-7F41-F325-6921-3BF648F30A26}"/>
          </ac:cxnSpMkLst>
        </pc:cxnChg>
      </pc:sldChg>
      <pc:sldChg chg="add del">
        <pc:chgData name="Franz Muszarsky" userId="baa567244c442e54" providerId="LiveId" clId="{1302CEC5-2DD9-4CE2-A587-B20116F670C1}" dt="2024-01-07T17:26:33.474" v="4929" actId="47"/>
        <pc:sldMkLst>
          <pc:docMk/>
          <pc:sldMk cId="3119735167" sldId="527"/>
        </pc:sldMkLst>
      </pc:sldChg>
      <pc:sldChg chg="modSp add del mod">
        <pc:chgData name="Franz Muszarsky" userId="baa567244c442e54" providerId="LiveId" clId="{1302CEC5-2DD9-4CE2-A587-B20116F670C1}" dt="2024-01-07T17:41:57.197" v="5640" actId="47"/>
        <pc:sldMkLst>
          <pc:docMk/>
          <pc:sldMk cId="1853810673" sldId="528"/>
        </pc:sldMkLst>
        <pc:spChg chg="mod">
          <ac:chgData name="Franz Muszarsky" userId="baa567244c442e54" providerId="LiveId" clId="{1302CEC5-2DD9-4CE2-A587-B20116F670C1}" dt="2024-01-07T17:37:50.190" v="5588" actId="20577"/>
          <ac:spMkLst>
            <pc:docMk/>
            <pc:sldMk cId="1853810673" sldId="528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35:44.732" v="5174" actId="20577"/>
          <ac:spMkLst>
            <pc:docMk/>
            <pc:sldMk cId="1853810673" sldId="528"/>
            <ac:spMk id="3" creationId="{043BE14F-CDF5-7A5E-86AD-B1C907529C7D}"/>
          </ac:spMkLst>
        </pc:spChg>
      </pc:sldChg>
      <pc:sldChg chg="addSp delSp modSp add mod ord modTransition">
        <pc:chgData name="Franz Muszarsky" userId="baa567244c442e54" providerId="LiveId" clId="{1302CEC5-2DD9-4CE2-A587-B20116F670C1}" dt="2024-01-07T17:58:13.340" v="5971" actId="1076"/>
        <pc:sldMkLst>
          <pc:docMk/>
          <pc:sldMk cId="3171925523" sldId="529"/>
        </pc:sldMkLst>
        <pc:spChg chg="mod">
          <ac:chgData name="Franz Muszarsky" userId="baa567244c442e54" providerId="LiveId" clId="{1302CEC5-2DD9-4CE2-A587-B20116F670C1}" dt="2024-01-07T17:38:46.785" v="5609" actId="20577"/>
          <ac:spMkLst>
            <pc:docMk/>
            <pc:sldMk cId="3171925523" sldId="529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38:38.397" v="5605" actId="20577"/>
          <ac:spMkLst>
            <pc:docMk/>
            <pc:sldMk cId="3171925523" sldId="529"/>
            <ac:spMk id="3" creationId="{043BE14F-CDF5-7A5E-86AD-B1C907529C7D}"/>
          </ac:spMkLst>
        </pc:spChg>
        <pc:spChg chg="add del mod">
          <ac:chgData name="Franz Muszarsky" userId="baa567244c442e54" providerId="LiveId" clId="{1302CEC5-2DD9-4CE2-A587-B20116F670C1}" dt="2024-01-07T17:41:52.750" v="5639" actId="478"/>
          <ac:spMkLst>
            <pc:docMk/>
            <pc:sldMk cId="3171925523" sldId="529"/>
            <ac:spMk id="4" creationId="{174C170E-6F36-0A90-43C0-99C34BACE83C}"/>
          </ac:spMkLst>
        </pc:spChg>
        <pc:spChg chg="del">
          <ac:chgData name="Franz Muszarsky" userId="baa567244c442e54" providerId="LiveId" clId="{1302CEC5-2DD9-4CE2-A587-B20116F670C1}" dt="2024-01-07T17:38:53.582" v="5610" actId="478"/>
          <ac:spMkLst>
            <pc:docMk/>
            <pc:sldMk cId="3171925523" sldId="529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41:20.964" v="5630" actId="207"/>
          <ac:spMkLst>
            <pc:docMk/>
            <pc:sldMk cId="3171925523" sldId="529"/>
            <ac:spMk id="43" creationId="{D00747F0-8159-FEF0-3C71-FCE4D8BB9796}"/>
          </ac:spMkLst>
        </pc:spChg>
        <pc:spChg chg="mod">
          <ac:chgData name="Franz Muszarsky" userId="baa567244c442e54" providerId="LiveId" clId="{1302CEC5-2DD9-4CE2-A587-B20116F670C1}" dt="2024-01-07T17:41:25.725" v="5632" actId="207"/>
          <ac:spMkLst>
            <pc:docMk/>
            <pc:sldMk cId="3171925523" sldId="529"/>
            <ac:spMk id="44" creationId="{36F7C813-90BF-9048-ADD0-A82276D06C29}"/>
          </ac:spMkLst>
        </pc:spChg>
        <pc:spChg chg="del">
          <ac:chgData name="Franz Muszarsky" userId="baa567244c442e54" providerId="LiveId" clId="{1302CEC5-2DD9-4CE2-A587-B20116F670C1}" dt="2024-01-07T17:38:56.846" v="5611" actId="478"/>
          <ac:spMkLst>
            <pc:docMk/>
            <pc:sldMk cId="3171925523" sldId="529"/>
            <ac:spMk id="45" creationId="{579C312E-5A98-9292-4E94-C37BDD9FE893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48" creationId="{31985CC6-F3E9-2BA3-6719-EA64A2F89E3F}"/>
          </ac:spMkLst>
        </pc:spChg>
        <pc:spChg chg="mod">
          <ac:chgData name="Franz Muszarsky" userId="baa567244c442e54" providerId="LiveId" clId="{1302CEC5-2DD9-4CE2-A587-B20116F670C1}" dt="2024-01-07T17:41:45.949" v="5636" actId="207"/>
          <ac:spMkLst>
            <pc:docMk/>
            <pc:sldMk cId="3171925523" sldId="529"/>
            <ac:spMk id="49" creationId="{729729EE-E3EB-D38F-5E85-ED0B7B16C4E3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50" creationId="{DB307EA9-317E-2F43-9C94-66EDF499BBD6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51" creationId="{77585DEE-E8AC-A124-C749-F999FE301092}"/>
          </ac:spMkLst>
        </pc:spChg>
        <pc:spChg chg="mod">
          <ac:chgData name="Franz Muszarsky" userId="baa567244c442e54" providerId="LiveId" clId="{1302CEC5-2DD9-4CE2-A587-B20116F670C1}" dt="2024-01-07T17:58:13.340" v="5971" actId="1076"/>
          <ac:spMkLst>
            <pc:docMk/>
            <pc:sldMk cId="3171925523" sldId="529"/>
            <ac:spMk id="70" creationId="{1E742322-064F-2CCC-0CC7-FC51DB767882}"/>
          </ac:spMkLst>
        </pc:spChg>
        <pc:spChg chg="mod">
          <ac:chgData name="Franz Muszarsky" userId="baa567244c442e54" providerId="LiveId" clId="{1302CEC5-2DD9-4CE2-A587-B20116F670C1}" dt="2024-01-07T17:58:13.340" v="5971" actId="1076"/>
          <ac:spMkLst>
            <pc:docMk/>
            <pc:sldMk cId="3171925523" sldId="529"/>
            <ac:spMk id="72" creationId="{4E5AF55B-DD59-AD42-9421-4909FE416E45}"/>
          </ac:spMkLst>
        </pc:spChg>
        <pc:grpChg chg="mod">
          <ac:chgData name="Franz Muszarsky" userId="baa567244c442e54" providerId="LiveId" clId="{1302CEC5-2DD9-4CE2-A587-B20116F670C1}" dt="2024-01-07T17:58:13.340" v="5971" actId="1076"/>
          <ac:grpSpMkLst>
            <pc:docMk/>
            <pc:sldMk cId="3171925523" sldId="529"/>
            <ac:grpSpMk id="41" creationId="{1BC58449-B45F-40A8-195E-FD8A9D55B46A}"/>
          </ac:grpSpMkLst>
        </pc:grpChg>
        <pc:grpChg chg="mod topLvl">
          <ac:chgData name="Franz Muszarsky" userId="baa567244c442e54" providerId="LiveId" clId="{1302CEC5-2DD9-4CE2-A587-B20116F670C1}" dt="2024-01-07T17:58:13.340" v="5971" actId="1076"/>
          <ac:grpSpMkLst>
            <pc:docMk/>
            <pc:sldMk cId="3171925523" sldId="529"/>
            <ac:grpSpMk id="47" creationId="{FC143D0D-E694-49B5-B47F-9A5BBFA66612}"/>
          </ac:grpSpMkLst>
        </pc:grpChg>
        <pc:grpChg chg="del">
          <ac:chgData name="Franz Muszarsky" userId="baa567244c442e54" providerId="LiveId" clId="{1302CEC5-2DD9-4CE2-A587-B20116F670C1}" dt="2024-01-07T17:39:02.520" v="5613" actId="478"/>
          <ac:grpSpMkLst>
            <pc:docMk/>
            <pc:sldMk cId="3171925523" sldId="529"/>
            <ac:grpSpMk id="73" creationId="{2397A5F0-0AC7-7E1D-CBB0-BCEDE755AFFF}"/>
          </ac:grpSpMkLst>
        </pc:grpChg>
        <pc:picChg chg="add mod">
          <ac:chgData name="Franz Muszarsky" userId="baa567244c442e54" providerId="LiveId" clId="{1302CEC5-2DD9-4CE2-A587-B20116F670C1}" dt="2024-01-07T17:58:13.340" v="5971" actId="1076"/>
          <ac:picMkLst>
            <pc:docMk/>
            <pc:sldMk cId="3171925523" sldId="529"/>
            <ac:picMk id="15" creationId="{E99B9EC7-CF3C-E99B-2F9D-57D6C986B43C}"/>
          </ac:picMkLst>
        </pc:picChg>
        <pc:picChg chg="add mod">
          <ac:chgData name="Franz Muszarsky" userId="baa567244c442e54" providerId="LiveId" clId="{1302CEC5-2DD9-4CE2-A587-B20116F670C1}" dt="2024-01-07T17:58:13.340" v="5971" actId="1076"/>
          <ac:picMkLst>
            <pc:docMk/>
            <pc:sldMk cId="3171925523" sldId="529"/>
            <ac:picMk id="17" creationId="{347A4F65-CC16-E1C8-5DB2-534515F7CF0B}"/>
          </ac:picMkLst>
        </pc:picChg>
        <pc:picChg chg="del">
          <ac:chgData name="Franz Muszarsky" userId="baa567244c442e54" providerId="LiveId" clId="{1302CEC5-2DD9-4CE2-A587-B20116F670C1}" dt="2024-01-07T17:38:59.977" v="5612" actId="478"/>
          <ac:picMkLst>
            <pc:docMk/>
            <pc:sldMk cId="3171925523" sldId="529"/>
            <ac:picMk id="60" creationId="{01ED36FC-7AF6-8FAA-23B9-699C0167B66A}"/>
          </ac:picMkLst>
        </pc:picChg>
        <pc:picChg chg="del topLvl">
          <ac:chgData name="Franz Muszarsky" userId="baa567244c442e54" providerId="LiveId" clId="{1302CEC5-2DD9-4CE2-A587-B20116F670C1}" dt="2024-01-07T17:39:02.520" v="5613" actId="478"/>
          <ac:picMkLst>
            <pc:docMk/>
            <pc:sldMk cId="3171925523" sldId="529"/>
            <ac:picMk id="62" creationId="{445EC500-F8AF-E1D9-FFBF-8F16BFC5381E}"/>
          </ac:picMkLst>
        </pc:picChg>
      </pc:sldChg>
      <pc:sldChg chg="addSp delSp modSp add mod ord delAnim modAnim">
        <pc:chgData name="Franz Muszarsky" userId="baa567244c442e54" providerId="LiveId" clId="{1302CEC5-2DD9-4CE2-A587-B20116F670C1}" dt="2024-01-07T19:38:08.208" v="6054" actId="14100"/>
        <pc:sldMkLst>
          <pc:docMk/>
          <pc:sldMk cId="1014323027" sldId="530"/>
        </pc:sldMkLst>
        <pc:spChg chg="add 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3" creationId="{BF90E714-4E76-642B-E1C6-1220157283D2}"/>
          </ac:spMkLst>
        </pc:spChg>
        <pc:spChg chg="del">
          <ac:chgData name="Franz Muszarsky" userId="baa567244c442e54" providerId="LiveId" clId="{1302CEC5-2DD9-4CE2-A587-B20116F670C1}" dt="2024-01-07T19:37:17.216" v="6043" actId="478"/>
          <ac:spMkLst>
            <pc:docMk/>
            <pc:sldMk cId="1014323027" sldId="530"/>
            <ac:spMk id="4" creationId="{BE5D827A-9D21-569D-37C4-E1A7DA3BCC60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0" creationId="{FDD57E79-ED58-19D8-5A77-2E7E232D0B54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1" creationId="{A33BFC2A-73CB-1394-0184-097929942B71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3" creationId="{DE94224E-4490-15F4-15EF-98946BC4841A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4" creationId="{32C125A4-199E-B125-ECFF-25A068ED16CD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5" creationId="{7909AB04-CC3B-2B9E-729C-B156BABE977A}"/>
          </ac:spMkLst>
        </pc:spChg>
        <pc:spChg chg="add 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6" creationId="{46A1B3F3-2368-394B-1E44-31C9A5F67C95}"/>
          </ac:spMkLst>
        </pc:spChg>
        <pc:spChg chg="mod">
          <ac:chgData name="Franz Muszarsky" userId="baa567244c442e54" providerId="LiveId" clId="{1302CEC5-2DD9-4CE2-A587-B20116F670C1}" dt="2024-01-07T19:36:22.498" v="5996" actId="20577"/>
          <ac:spMkLst>
            <pc:docMk/>
            <pc:sldMk cId="1014323027" sldId="530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9:36:27.628" v="6003" actId="6549"/>
          <ac:spMkLst>
            <pc:docMk/>
            <pc:sldMk cId="1014323027" sldId="530"/>
            <ac:spMk id="102" creationId="{0402D234-43C3-4A81-A5DE-722E3E0DABF0}"/>
          </ac:spMkLst>
        </pc:spChg>
        <pc:grpChg chg="del">
          <ac:chgData name="Franz Muszarsky" userId="baa567244c442e54" providerId="LiveId" clId="{1302CEC5-2DD9-4CE2-A587-B20116F670C1}" dt="2024-01-07T19:37:17.216" v="6043" actId="478"/>
          <ac:grpSpMkLst>
            <pc:docMk/>
            <pc:sldMk cId="1014323027" sldId="530"/>
            <ac:grpSpMk id="5" creationId="{86BA8234-4CDB-C145-B8FE-B7E1B9EA8A2C}"/>
          </ac:grpSpMkLst>
        </pc:grpChg>
        <pc:grpChg chg="add mod">
          <ac:chgData name="Franz Muszarsky" userId="baa567244c442e54" providerId="LiveId" clId="{1302CEC5-2DD9-4CE2-A587-B20116F670C1}" dt="2024-01-07T19:37:17.823" v="6044"/>
          <ac:grpSpMkLst>
            <pc:docMk/>
            <pc:sldMk cId="1014323027" sldId="530"/>
            <ac:grpSpMk id="9" creationId="{950F4A08-663E-0A87-E8AC-E2F6DFA4E07D}"/>
          </ac:grpSpMkLst>
        </pc:grpChg>
        <pc:grpChg chg="mod">
          <ac:chgData name="Franz Muszarsky" userId="baa567244c442e54" providerId="LiveId" clId="{1302CEC5-2DD9-4CE2-A587-B20116F670C1}" dt="2024-01-07T19:37:17.823" v="6044"/>
          <ac:grpSpMkLst>
            <pc:docMk/>
            <pc:sldMk cId="1014323027" sldId="530"/>
            <ac:grpSpMk id="12" creationId="{2D0F594B-12F7-33FD-1794-B14696632ACD}"/>
          </ac:grpSpMkLst>
        </pc:grpChg>
        <pc:picChg chg="del">
          <ac:chgData name="Franz Muszarsky" userId="baa567244c442e54" providerId="LiveId" clId="{1302CEC5-2DD9-4CE2-A587-B20116F670C1}" dt="2024-01-07T19:36:53.880" v="6025" actId="478"/>
          <ac:picMkLst>
            <pc:docMk/>
            <pc:sldMk cId="1014323027" sldId="530"/>
            <ac:picMk id="2" creationId="{FA1FDCC5-6B79-41AD-CBD5-F40FD5D42772}"/>
          </ac:picMkLst>
        </pc:picChg>
        <pc:picChg chg="del">
          <ac:chgData name="Franz Muszarsky" userId="baa567244c442e54" providerId="LiveId" clId="{1302CEC5-2DD9-4CE2-A587-B20116F670C1}" dt="2024-01-07T19:37:17.216" v="6043" actId="478"/>
          <ac:picMkLst>
            <pc:docMk/>
            <pc:sldMk cId="1014323027" sldId="530"/>
            <ac:picMk id="17" creationId="{19A519A0-ECA7-6B28-D647-66F5CB26EAF3}"/>
          </ac:picMkLst>
        </pc:picChg>
        <pc:picChg chg="add mod">
          <ac:chgData name="Franz Muszarsky" userId="baa567244c442e54" providerId="LiveId" clId="{1302CEC5-2DD9-4CE2-A587-B20116F670C1}" dt="2024-01-07T19:38:08.208" v="6054" actId="14100"/>
          <ac:picMkLst>
            <pc:docMk/>
            <pc:sldMk cId="1014323027" sldId="530"/>
            <ac:picMk id="18" creationId="{BF85C672-10F9-01EF-59D3-9007DA558174}"/>
          </ac:picMkLst>
        </pc:picChg>
      </pc:sldChg>
      <pc:sldChg chg="modSp add del mod">
        <pc:chgData name="Franz Muszarsky" userId="baa567244c442e54" providerId="LiveId" clId="{1302CEC5-2DD9-4CE2-A587-B20116F670C1}" dt="2024-01-07T19:37:23.260" v="6046" actId="47"/>
        <pc:sldMkLst>
          <pc:docMk/>
          <pc:sldMk cId="3348027312" sldId="531"/>
        </pc:sldMkLst>
        <pc:spChg chg="mod">
          <ac:chgData name="Franz Muszarsky" userId="baa567244c442e54" providerId="LiveId" clId="{1302CEC5-2DD9-4CE2-A587-B20116F670C1}" dt="2024-01-07T19:37:04.281" v="6042" actId="20577"/>
          <ac:spMkLst>
            <pc:docMk/>
            <pc:sldMk cId="3348027312" sldId="531"/>
            <ac:spMk id="102" creationId="{0402D234-43C3-4A81-A5DE-722E3E0DABF0}"/>
          </ac:spMkLst>
        </pc:spChg>
      </pc:sldChg>
      <pc:sldChg chg="addSp modSp add mod modAnim">
        <pc:chgData name="Franz Muszarsky" userId="baa567244c442e54" providerId="LiveId" clId="{1302CEC5-2DD9-4CE2-A587-B20116F670C1}" dt="2024-01-07T19:38:25.376" v="6056" actId="14100"/>
        <pc:sldMkLst>
          <pc:docMk/>
          <pc:sldMk cId="2645613671" sldId="532"/>
        </pc:sldMkLst>
        <pc:spChg chg="mod">
          <ac:chgData name="Franz Muszarsky" userId="baa567244c442e54" providerId="LiveId" clId="{1302CEC5-2DD9-4CE2-A587-B20116F670C1}" dt="2024-01-07T19:37:27.429" v="6052" actId="20577"/>
          <ac:spMkLst>
            <pc:docMk/>
            <pc:sldMk cId="2645613671" sldId="532"/>
            <ac:spMk id="102" creationId="{0402D234-43C3-4A81-A5DE-722E3E0DABF0}"/>
          </ac:spMkLst>
        </pc:spChg>
        <pc:picChg chg="add mod">
          <ac:chgData name="Franz Muszarsky" userId="baa567244c442e54" providerId="LiveId" clId="{1302CEC5-2DD9-4CE2-A587-B20116F670C1}" dt="2024-01-07T19:38:25.376" v="6056" actId="14100"/>
          <ac:picMkLst>
            <pc:docMk/>
            <pc:sldMk cId="2645613671" sldId="532"/>
            <ac:picMk id="2" creationId="{9DB2602E-49F6-C73B-B31D-A2A48CF14593}"/>
          </ac:picMkLst>
        </pc:picChg>
      </pc:sldChg>
      <pc:sldMasterChg chg="modSp mod">
        <pc:chgData name="Franz Muszarsky" userId="baa567244c442e54" providerId="LiveId" clId="{1302CEC5-2DD9-4CE2-A587-B20116F670C1}" dt="2024-01-07T19:40:03.115" v="6057" actId="20577"/>
        <pc:sldMasterMkLst>
          <pc:docMk/>
          <pc:sldMasterMk cId="27304634" sldId="2147483660"/>
        </pc:sldMasterMkLst>
        <pc:spChg chg="mod">
          <ac:chgData name="Franz Muszarsky" userId="baa567244c442e54" providerId="LiveId" clId="{1302CEC5-2DD9-4CE2-A587-B20116F670C1}" dt="2024-01-07T19:40:03.115" v="6057" actId="20577"/>
          <ac:spMkLst>
            <pc:docMk/>
            <pc:sldMasterMk cId="27304634" sldId="2147483660"/>
            <ac:spMk id="15" creationId="{00000000-0000-0000-0000-000000000000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B2F26092-70FC-F90C-3506-A1D8911A6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67" name="Rectangle 10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5AE22C-798B-B165-2939-91B01C1E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42659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</a:rPr>
              <a:t>Collective </a:t>
            </a:r>
            <a:r>
              <a:rPr lang="de-DE" sz="4400" dirty="0" err="1">
                <a:solidFill>
                  <a:schemeClr val="bg1"/>
                </a:solidFill>
              </a:rPr>
              <a:t>Behavior</a:t>
            </a:r>
            <a:br>
              <a:rPr lang="de-DE" sz="4400" dirty="0">
                <a:solidFill>
                  <a:schemeClr val="bg1"/>
                </a:solidFill>
              </a:rPr>
            </a:b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>
                <a:solidFill>
                  <a:schemeClr val="bg1"/>
                </a:solidFill>
              </a:rPr>
              <a:t>Optimal </a:t>
            </a:r>
            <a:r>
              <a:rPr lang="de-DE" sz="4400" dirty="0" err="1">
                <a:solidFill>
                  <a:schemeClr val="bg1"/>
                </a:solidFill>
              </a:rPr>
              <a:t>Shepherding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291BB2-1F94-0500-9122-540BE66E8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Franziska Weber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Franz Muszarsky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Kimberley Frings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  <a:p>
            <a:pPr algn="l"/>
            <a:r>
              <a:rPr lang="de-DE" sz="2000" dirty="0" err="1">
                <a:solidFill>
                  <a:schemeClr val="bg1"/>
                </a:solidFill>
              </a:rPr>
              <a:t>Iztok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Lebar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Bajec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izredni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professor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mentor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68" name="Rectangle 10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0876EC-0C76-110D-C1CA-54E2E043E4D4}"/>
              </a:ext>
            </a:extLst>
          </p:cNvPr>
          <p:cNvSpPr/>
          <p:nvPr/>
        </p:nvSpPr>
        <p:spPr>
          <a:xfrm>
            <a:off x="370114" y="468086"/>
            <a:ext cx="1099457" cy="346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71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W</a:t>
                </a:r>
                <a:r>
                  <a:rPr lang="de-DE" b="0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std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col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blipFill>
                <a:blip r:embed="rId10"/>
                <a:stretch>
                  <a:fillRect l="-4957" t="-28889" r="-3017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br>
              <a:rPr lang="de-DE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Findings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Droving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Mustering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Driving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Baxter D, Garratt M, </a:t>
            </a:r>
            <a:r>
              <a:rPr lang="en-US" sz="1100" i="1" dirty="0" err="1">
                <a:solidFill>
                  <a:srgbClr val="1F2328"/>
                </a:solidFill>
                <a:latin typeface="-apple-system"/>
              </a:rPr>
              <a:t>Abbass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HA (2021) Simulating single and multiple sheepdogs guidance of a sheep swarm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. 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</a:t>
            </a:r>
            <a:r>
              <a:rPr lang="de-DE" sz="1600" b="1" dirty="0" err="1">
                <a:solidFill>
                  <a:srgbClr val="046A38"/>
                </a:solidFill>
              </a:rPr>
              <a:t>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47" name="Rectangle 79">
            <a:extLst>
              <a:ext uri="{FF2B5EF4-FFF2-40B4-BE49-F238E27FC236}">
                <a16:creationId xmlns:a16="http://schemas.microsoft.com/office/drawing/2014/main" id="{FBECF220-E6F1-2EAB-99A8-9FE44FB50BCA}"/>
              </a:ext>
            </a:extLst>
          </p:cNvPr>
          <p:cNvSpPr/>
          <p:nvPr/>
        </p:nvSpPr>
        <p:spPr>
          <a:xfrm>
            <a:off x="664655" y="4049033"/>
            <a:ext cx="34181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Min/Max  x and y </a:t>
            </a:r>
            <a:r>
              <a:rPr lang="de-DE" sz="1600" dirty="0" err="1">
                <a:solidFill>
                  <a:prstClr val="black"/>
                </a:solidFill>
              </a:rPr>
              <a:t>coordinates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shepheards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Model </a:t>
            </a:r>
            <a:r>
              <a:rPr lang="de-DE" sz="1600" dirty="0" err="1">
                <a:solidFill>
                  <a:prstClr val="black"/>
                </a:solidFill>
              </a:rPr>
              <a:t>shepherds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A6AA1A0-AAFE-2DFF-17CA-F1670ACFB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7" y="2162467"/>
            <a:ext cx="5617340" cy="376547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992E46B-B1F7-B48E-43CA-CFE370DD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45" y="2161437"/>
            <a:ext cx="5528267" cy="3712367"/>
          </a:xfrm>
          <a:prstGeom prst="rect">
            <a:avLst/>
          </a:prstGeom>
        </p:spPr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019954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285C8617-B593-B0AF-FB74-C1DCE977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63" y="2426224"/>
            <a:ext cx="4362027" cy="314637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978B9A25-9188-7445-09AD-A17420A4F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201" y="2402005"/>
            <a:ext cx="1388927" cy="1490556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B1B91C5-16AF-6CB4-6FB5-17C8498BB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35" y="2764020"/>
            <a:ext cx="3934374" cy="2896004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DC2957D-FC66-AE87-A96E-337BE1150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577" y="2380689"/>
            <a:ext cx="1523034" cy="1625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Two</a:t>
            </a:r>
            <a:r>
              <a:rPr lang="de-DE" dirty="0"/>
              <a:t> Shepherds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Three</a:t>
            </a:r>
            <a:r>
              <a:rPr lang="de-DE" dirty="0"/>
              <a:t> Shepherds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3 </a:t>
            </a:r>
            <a:r>
              <a:rPr lang="de-DE" dirty="0" err="1"/>
              <a:t>shepherds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timesteps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Benchmark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8573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sz="1800" kern="1200" dirty="0" err="1"/>
              <a:t>model</a:t>
            </a:r>
            <a:endParaRPr lang="de-DE" sz="1800" kern="1200" dirty="0"/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253087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r>
              <a:rPr lang="de-DE" dirty="0"/>
              <a:t>, </a:t>
            </a:r>
            <a:r>
              <a:rPr lang="de-DE" dirty="0" err="1"/>
              <a:t>cleaning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repository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template</a:t>
            </a:r>
            <a:r>
              <a:rPr lang="de-DE" dirty="0">
                <a:solidFill>
                  <a:srgbClr val="313131"/>
                </a:solidFill>
              </a:rPr>
              <a:t>/</a:t>
            </a:r>
            <a:r>
              <a:rPr lang="de-DE" dirty="0" err="1">
                <a:solidFill>
                  <a:srgbClr val="313131"/>
                </a:solidFill>
              </a:rPr>
              <a:t>inspiration</a:t>
            </a:r>
            <a:endParaRPr lang="de-DE" dirty="0">
              <a:solidFill>
                <a:srgbClr val="313131"/>
              </a:solidFill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parameters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parameters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shepherds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</a:t>
            </a:r>
            <a:r>
              <a:rPr lang="de-DE" dirty="0" err="1">
                <a:solidFill>
                  <a:srgbClr val="313131"/>
                </a:solidFill>
              </a:rPr>
              <a:t>force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</a:t>
            </a:r>
            <a:r>
              <a:rPr lang="de-DE" dirty="0" err="1">
                <a:solidFill>
                  <a:srgbClr val="313131"/>
                </a:solidFill>
              </a:rPr>
              <a:t>obstacles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path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target</a:t>
            </a:r>
            <a:endParaRPr lang="de-DE" dirty="0">
              <a:solidFill>
                <a:srgbClr val="313131"/>
              </a:solidFill>
            </a:endParaRP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8080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1204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7096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432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816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432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68147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87103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6582" y="3934400"/>
            <a:ext cx="914400" cy="914400"/>
          </a:xfrm>
          <a:prstGeom prst="rect">
            <a:avLst/>
          </a:prstGeom>
        </p:spPr>
      </p:pic>
      <p:grpSp>
        <p:nvGrpSpPr>
          <p:cNvPr id="16" name="Group 119">
            <a:extLst>
              <a:ext uri="{FF2B5EF4-FFF2-40B4-BE49-F238E27FC236}">
                <a16:creationId xmlns:a16="http://schemas.microsoft.com/office/drawing/2014/main" id="{49BAD4DB-6F10-D67C-0F68-9D5117CEB9D7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7" name="Teardrop 121">
              <a:extLst>
                <a:ext uri="{FF2B5EF4-FFF2-40B4-BE49-F238E27FC236}">
                  <a16:creationId xmlns:a16="http://schemas.microsoft.com/office/drawing/2014/main" id="{A7682DAE-0B71-8B27-1EDA-B6470DE828D3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F5132F19-0FA0-DBEF-0B76-9E9690534B01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9" name="Oval 124">
              <a:extLst>
                <a:ext uri="{FF2B5EF4-FFF2-40B4-BE49-F238E27FC236}">
                  <a16:creationId xmlns:a16="http://schemas.microsoft.com/office/drawing/2014/main" id="{1D98D10A-9BE8-9BB0-226F-723E8DECEE8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0" name="Grafik 19" descr="Schaf mit einfarbiger Füllung">
            <a:extLst>
              <a:ext uri="{FF2B5EF4-FFF2-40B4-BE49-F238E27FC236}">
                <a16:creationId xmlns:a16="http://schemas.microsoft.com/office/drawing/2014/main" id="{5A8AD3DB-64B4-FD45-BC55-F1ECBFE32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3E158F2-4EA3-CB9D-B6E6-17A8256FF1C8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4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0023 C 0.00859 -0.00255 0.01718 -0.00463 0.02578 -0.00764 C 0.04414 -0.01366 0.08073 -0.02686 0.08073 -0.02662 C 0.0858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3 -0.10093 C 0.18346 -0.10394 0.18802 -0.10672 0.19244 -0.10973 C 0.19518 -0.11181 0.19804 -0.11343 0.20078 -0.11574 C 0.2039 -0.11852 0.2138 -0.12824 0.21823 -0.12917 C 0.23372 -0.13172 0.24935 -0.13195 0.26497 -0.13357 C 0.26679 -0.13542 0.26862 -0.13797 0.2707 -0.13936 C 0.275 -0.1426 0.28489 -0.14862 0.29075 -0.15139 C 0.29218 -0.15186 0.29349 -0.15232 0.29492 -0.15278 C 0.2983 -0.15579 0.30273 -0.16042 0.30664 -0.16158 C 0.31237 -0.16366 0.32409 -0.16621 0.32409 -0.16598 C 0.32656 -0.1676 0.33242 -0.1713 0.33489 -0.17199 C 0.33737 -0.17292 0.33997 -0.17292 0.34244 -0.17362 C 0.34518 -0.17431 0.34791 -0.1757 0.35078 -0.17639 C 0.36276 -0.18033 0.35729 -0.17732 0.36328 -0.18102 C 0.36458 -0.18287 0.36588 -0.18519 0.36744 -0.18681 C 0.3681 -0.18774 0.36914 -0.1875 0.36992 -0.18843 C 0.37083 -0.18959 0.37148 -0.19144 0.37239 -0.19283 C 0.37474 -0.1963 0.37812 -0.19862 0.38073 -0.20024 C 0.38177 -0.20093 0.38294 -0.20116 0.38411 -0.20162 C 0.39192 -0.20556 0.37929 -0.20024 0.39075 -0.20463 C 0.39179 -0.2051 0.39414 -0.20602 0.39414 -0.2057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4.16667E-7 0.00023 C 0.00859 -0.00255 0.01719 -0.00463 0.02578 -0.00764 C 0.04414 -0.01366 0.08073 -0.02685 0.08073 -0.02662 C 0.08581 -0.03032 0.09062 -0.03426 0.0957 -0.03727 C 0.09896 -0.03912 0.1026 -0.03935 0.10573 -0.04167 C 0.11211 -0.0463 0.11888 -0.05023 0.12409 -0.05787 C 0.13034 -0.06713 0.13073 -0.06875 0.13997 -0.07569 C 0.14336 -0.07824 0.14727 -0.0794 0.15078 -0.08171 C 0.15339 -0.08333 0.15573 -0.08588 0.1582 -0.0875 C 0.17786 -0.09977 0.15742 -0.08403 0.17578 -0.09792 C 0.17695 -0.09884 0.17799 -0.1 0.17904 -0.10092 C 0.18346 -0.10393 0.18802 -0.10671 0.19245 -0.10972 C 0.19518 -0.1118 0.19805 -0.11342 0.20078 -0.11574 C 0.20391 -0.11852 0.2138 -0.12824 0.21823 -0.12917 C 0.23372 -0.13171 0.24935 -0.13194 0.26497 -0.13356 C 0.2668 -0.13542 0.26862 -0.13796 0.2707 -0.13935 C 0.275 -0.14259 0.2849 -0.14861 0.29075 -0.15139 C 0.29219 -0.15185 0.29349 -0.15231 0.29492 -0.15278 C 0.29831 -0.15579 0.30273 -0.16042 0.30664 -0.16157 C 0.31237 -0.16366 0.32409 -0.1662 0.32409 -0.16597 C 0.32656 -0.16759 0.33242 -0.1713 0.3349 -0.17199 C 0.33737 -0.17292 0.33997 -0.17292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3 0.37812 -0.19861 0.38073 -0.20023 C 0.38177 -0.20092 0.38294 -0.20116 0.38411 -0.20162 C 0.39193 -0.20555 0.3793 -0.20023 0.39075 -0.20463 C 0.3918 -0.20509 0.39414 -0.20602 0.39414 -0.20579 " pathEditMode="relative" rAng="0" ptsTypes="AAAAAAAAAAAAAAAAAAAAAAAA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0023 C 0.00859 -0.00255 0.01719 -0.00463 0.02578 -0.00764 C 0.04414 -0.01366 0.08073 -0.02686 0.08073 -0.02662 C 0.08581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4 -0.10093 C 0.18346 -0.10394 0.18802 -0.10672 0.19245 -0.10973 C 0.19518 -0.11181 0.19805 -0.11343 0.20078 -0.11574 C 0.20391 -0.11852 0.2138 -0.12824 0.21823 -0.12917 C 0.23372 -0.13172 0.24935 -0.13195 0.26497 -0.13357 C 0.2668 -0.13542 0.26862 -0.13797 0.2707 -0.13936 C 0.275 -0.1426 0.2849 -0.14862 0.29075 -0.15139 C 0.29219 -0.15186 0.29349 -0.15232 0.29492 -0.15278 C 0.29831 -0.15579 0.30273 -0.16042 0.30664 -0.16158 C 0.31237 -0.16366 0.32409 -0.16621 0.32409 -0.16598 C 0.32656 -0.1676 0.33242 -0.1713 0.3349 -0.17199 C 0.33737 -0.17292 0.33997 -0.17292 0.34245 -0.17362 C 0.34518 -0.17431 0.34792 -0.1757 0.35078 -0.17639 C 0.36276 -0.18033 0.35729 -0.17732 0.36328 -0.18102 C 0.36458 -0.18287 0.36588 -0.18519 0.36745 -0.18681 C 0.3681 -0.18774 0.36914 -0.1875 0.36992 -0.18843 C 0.37083 -0.18959 0.37148 -0.19144 0.3724 -0.19283 C 0.37474 -0.1963 0.37812 -0.19862 0.38073 -0.20024 C 0.38177 -0.20093 0.38294 -0.20116 0.38411 -0.20162 C 0.39193 -0.20556 0.3793 -0.20024 0.39075 -0.20463 C 0.3918 -0.2051 0.39414 -0.20602 0.39414 -0.20579 " pathEditMode="relative" rAng="0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3.95833E-6 0.00023 C 0.00859 -0.00254 0.01718 -0.00463 0.02578 -0.00764 C 0.04414 -0.01365 0.08073 -0.02685 0.08073 -0.02662 C 0.0858 -0.03032 0.09062 -0.03426 0.0957 -0.03727 C 0.09895 -0.03912 0.1026 -0.03935 0.10573 -0.04166 C 0.11211 -0.04629 0.11888 -0.05023 0.12408 -0.05787 C 0.13033 -0.06713 0.13073 -0.06875 0.13997 -0.07569 C 0.14336 -0.07824 0.14726 -0.0794 0.15078 -0.08171 C 0.15338 -0.08333 0.15573 -0.08588 0.1582 -0.0875 C 0.17786 -0.09977 0.15742 -0.08403 0.17578 -0.09791 C 0.17695 -0.09884 0.17799 -0.1 0.17903 -0.10092 C 0.18346 -0.10393 0.18802 -0.10671 0.19244 -0.10972 C 0.19518 -0.1118 0.19804 -0.11342 0.20078 -0.11574 C 0.2039 -0.11852 0.2138 -0.12824 0.21823 -0.12916 C 0.23372 -0.13171 0.24935 -0.13194 0.26497 -0.13356 C 0.26679 -0.13541 0.26862 -0.13796 0.2707 -0.13935 C 0.275 -0.14259 0.28489 -0.14861 0.29075 -0.15139 C 0.29218 -0.15185 0.29349 -0.15231 0.29492 -0.15278 C 0.2983 -0.15578 0.30273 -0.16041 0.30664 -0.16157 C 0.31237 -0.16365 0.32408 -0.1662 0.32408 -0.16597 C 0.32656 -0.16759 0.33242 -0.17129 0.33489 -0.17199 C 0.33737 -0.17291 0.33997 -0.17291 0.34244 -0.17361 C 0.34518 -0.1743 0.34791 -0.17569 0.35078 -0.17639 C 0.36276 -0.18032 0.35729 -0.17731 0.36328 -0.18102 C 0.36458 -0.18287 0.36588 -0.18518 0.36744 -0.1868 C 0.3681 -0.18773 0.36914 -0.1875 0.36992 -0.18842 C 0.37083 -0.18958 0.37148 -0.19143 0.37239 -0.19282 C 0.37474 -0.19629 0.37812 -0.19861 0.38073 -0.20023 C 0.38177 -0.20092 0.38294 -0.20115 0.38411 -0.20162 C 0.39192 -0.20555 0.37929 -0.20023 0.39075 -0.20463 C 0.39179 -0.20509 0.39414 -0.20602 0.39414 -0.20578 " pathEditMode="relative" rAng="0" ptsTypes="AAAAAAAAAAAAAAAAAAAAAAAAAAAAA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0.00023 C 0.00859 -0.00254 0.01719 -0.00463 0.02578 -0.00764 C 0.04414 -0.01365 0.08073 -0.02685 0.08073 -0.02662 C 0.08581 -0.03032 0.09063 -0.03426 0.0957 -0.03727 C 0.09896 -0.03912 0.1026 -0.03935 0.10573 -0.04166 C 0.11211 -0.04629 0.11888 -0.05023 0.12409 -0.05787 C 0.13034 -0.06713 0.13073 -0.06875 0.13997 -0.07569 C 0.14336 -0.07824 0.14727 -0.0794 0.15078 -0.08171 C 0.15339 -0.08333 0.15573 -0.08588 0.1582 -0.0875 C 0.17786 -0.09977 0.15742 -0.08403 0.17578 -0.09791 C 0.17695 -0.09884 0.17799 -0.1 0.17904 -0.10092 C 0.18346 -0.10393 0.18802 -0.10671 0.19245 -0.10972 C 0.19518 -0.1118 0.19805 -0.11342 0.20078 -0.11574 C 0.20391 -0.11852 0.2138 -0.12824 0.21823 -0.12916 C 0.23372 -0.13171 0.24935 -0.13194 0.26497 -0.13356 C 0.2668 -0.13541 0.26862 -0.13796 0.2707 -0.13935 C 0.275 -0.14259 0.2849 -0.14861 0.29076 -0.15139 C 0.29219 -0.15185 0.29349 -0.15231 0.29492 -0.15278 C 0.29831 -0.15578 0.30273 -0.16041 0.30664 -0.16157 C 0.31237 -0.16365 0.32409 -0.1662 0.32409 -0.16597 C 0.32656 -0.16759 0.33242 -0.17129 0.3349 -0.17199 C 0.33737 -0.17291 0.33997 -0.17291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29 0.37813 -0.19861 0.38073 -0.20023 C 0.38177 -0.20092 0.38294 -0.20115 0.38411 -0.20162 C 0.39193 -0.20555 0.3793 -0.20023 0.39076 -0.20463 C 0.3918 -0.20509 0.39414 -0.20602 0.39414 -0.20578 " pathEditMode="relative" rAng="0" ptsTypes="AAAAAAAAAAAAAAAAAAAAAAAAAAA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0023 C 0.00859 -0.00255 0.01719 -0.00463 0.02578 -0.00764 C 0.04414 -0.01366 0.08073 -0.02685 0.08073 -0.02662 C 0.08581 -0.03033 0.09062 -0.03426 0.0957 -0.03727 C 0.09896 -0.03912 0.1026 -0.03935 0.10573 -0.04167 C 0.11211 -0.0463 0.11888 -0.05023 0.12409 -0.05787 C 0.13034 -0.06713 0.13073 -0.06875 0.13997 -0.0757 C 0.14336 -0.07824 0.14726 -0.0794 0.15078 -0.08172 C 0.15338 -0.08334 0.15573 -0.08588 0.1582 -0.0875 C 0.17786 -0.09977 0.15742 -0.08403 0.17578 -0.09792 C 0.17695 -0.09884 0.17799 -0.1 0.17904 -0.10093 C 0.18346 -0.10394 0.18802 -0.10672 0.19245 -0.10972 C 0.19518 -0.11181 0.19805 -0.11343 0.20078 -0.11574 C 0.20391 -0.11852 0.2138 -0.12824 0.21823 -0.12917 C 0.23372 -0.13172 0.24935 -0.13195 0.26497 -0.13357 C 0.2668 -0.13542 0.26862 -0.13797 0.2707 -0.13935 C 0.275 -0.14259 0.2849 -0.14861 0.29075 -0.15139 C 0.29206 -0.15185 0.29336 -0.15232 0.29492 -0.15278 C 0.29831 -0.15579 0.3026 -0.16042 0.30651 -0.16158 C 0.31237 -0.16366 0.32409 -0.16621 0.32409 -0.16597 C 0.32656 -0.16759 0.33242 -0.1713 0.3349 -0.17199 C 0.33737 -0.17292 0.33997 -0.17292 0.34245 -0.17361 C 0.34518 -0.17431 0.34792 -0.1757 0.35078 -0.17639 C 0.36276 -0.18033 0.35729 -0.17732 0.36328 -0.18102 C 0.36458 -0.18287 0.36588 -0.18519 0.36745 -0.18681 C 0.3681 -0.18773 0.36914 -0.1875 0.36992 -0.18843 C 0.37083 -0.18959 0.37148 -0.19144 0.3724 -0.19283 C 0.37474 -0.1963 0.37812 -0.19861 0.38073 -0.20023 C 0.38177 -0.20093 0.38294 -0.20116 0.38411 -0.20162 C 0.39193 -0.20556 0.3793 -0.20023 0.39075 -0.20463 C 0.3918 -0.20509 0.39414 -0.20602 0.39414 -0.20579 " pathEditMode="relative" rAng="0" ptsTypes="AAAAAAAAAAAAAAAAAAAAAA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183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7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3199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9535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1919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535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84250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8802319" y="195363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Ziel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2895" y="4198560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454D39-C1C1-6250-6280-E5A0170E6F9A}"/>
              </a:ext>
            </a:extLst>
          </p:cNvPr>
          <p:cNvSpPr txBox="1"/>
          <p:nvPr/>
        </p:nvSpPr>
        <p:spPr>
          <a:xfrm>
            <a:off x="1777307" y="2105776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</a:t>
            </a:r>
            <a:endParaRPr lang="de-DE" sz="2800" i="1" dirty="0"/>
          </a:p>
        </p:txBody>
      </p:sp>
      <p:grpSp>
        <p:nvGrpSpPr>
          <p:cNvPr id="18" name="Group 119">
            <a:extLst>
              <a:ext uri="{FF2B5EF4-FFF2-40B4-BE49-F238E27FC236}">
                <a16:creationId xmlns:a16="http://schemas.microsoft.com/office/drawing/2014/main" id="{3C2E2F28-5F71-1B74-B4C7-8CFC08D3DCA6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9" name="Teardrop 121">
              <a:extLst>
                <a:ext uri="{FF2B5EF4-FFF2-40B4-BE49-F238E27FC236}">
                  <a16:creationId xmlns:a16="http://schemas.microsoft.com/office/drawing/2014/main" id="{23CE6FEF-1AA2-3B89-F2FC-DAAD4E0DF6B7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BC688EF-A571-6511-8B80-10FD4F09B015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Oval 124">
              <a:extLst>
                <a:ext uri="{FF2B5EF4-FFF2-40B4-BE49-F238E27FC236}">
                  <a16:creationId xmlns:a16="http://schemas.microsoft.com/office/drawing/2014/main" id="{EBB52942-46EA-F8C7-208D-4B444C6A2A66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2" name="Grafik 21" descr="Schaf mit einfarbiger Füllung">
            <a:extLst>
              <a:ext uri="{FF2B5EF4-FFF2-40B4-BE49-F238E27FC236}">
                <a16:creationId xmlns:a16="http://schemas.microsoft.com/office/drawing/2014/main" id="{3634F828-34F2-4CF7-3468-9BC7644C5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2BF07F-2987-F7D1-E067-31510F56CD4C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00023 C 0.04297 -0.01737 0.08646 -0.03195 0.12917 -0.05186 C 0.15651 -0.06482 0.20612 -0.08912 0.23503 -0.09931 C 0.24492 -0.10278 0.25495 -0.10417 0.26497 -0.10672 C 0.27734 -0.11019 0.28607 -0.11204 0.29753 -0.12014 C 0.32969 -0.14283 0.3098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7 -0.21343 C 0.40417 -0.21366 0.40586 -0.21343 0.40755 -0.21343 " pathEditMode="relative" rAng="0" ptsTypes="AAAAAAAAA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1.66667E-6 0.00023 C 0.04297 -0.01736 0.08646 -0.03194 0.12917 -0.05185 C 0.15651 -0.06481 0.20612 -0.08912 0.23503 -0.0993 C 0.24492 -0.10278 0.25495 -0.10417 0.26498 -0.10671 C 0.27735 -0.11018 0.28607 -0.11204 0.29753 -0.12014 C 0.32969 -0.14282 0.3099 -0.12986 0.33503 -0.15417 C 0.34206 -0.16111 0.34961 -0.1662 0.35664 -0.17338 C 0.36302 -0.18009 0.36888 -0.18819 0.375 -0.1956 C 0.37591 -0.19676 0.37943 -0.20185 0.38086 -0.20301 C 0.38164 -0.2037 0.38242 -0.20417 0.38334 -0.20463 L 0.39831 -0.21204 C 0.39974 -0.2125 0.40104 -0.21319 0.40248 -0.21342 C 0.40417 -0.21366 0.40586 -0.21342 0.40755 -0.21342 " pathEditMode="relative" rAng="0" ptsTypes="AAAAAAAAAAAAAA">
                                      <p:cBhvr>
                                        <p:cTn id="8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00023 C 0.04297 -0.01737 0.08646 -0.03195 0.12917 -0.05186 C 0.15651 -0.06482 0.20612 -0.08912 0.23503 -0.09931 C 0.24492 -0.10278 0.25495 -0.10417 0.26498 -0.10672 C 0.27735 -0.11019 0.28607 -0.11204 0.29753 -0.12014 C 0.32969 -0.14283 0.309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8 -0.21343 C 0.40417 -0.21366 0.40586 -0.21343 0.40755 -0.21343 " pathEditMode="relative" rAng="0" ptsTypes="AAAAAAAAAAAAAA">
                                      <p:cBhvr>
                                        <p:cTn id="10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00023 C 0.04297 -0.01736 0.08646 -0.03194 0.12917 -0.05185 C 0.15651 -0.06481 0.20612 -0.08912 0.23503 -0.0993 C 0.24492 -0.10278 0.25495 -0.10416 0.26498 -0.10671 C 0.27735 -0.11018 0.28607 -0.11203 0.29753 -0.12014 C 0.32969 -0.14282 0.3099 -0.12986 0.33503 -0.15416 C 0.34206 -0.16111 0.34961 -0.1662 0.35664 -0.17338 C 0.36302 -0.18009 0.36888 -0.18819 0.375 -0.1956 C 0.37591 -0.19676 0.37943 -0.20185 0.38086 -0.20301 C 0.38164 -0.2037 0.38242 -0.20416 0.38334 -0.20463 L 0.39831 -0.21203 C 0.39974 -0.2125 0.40104 -0.21319 0.40248 -0.21342 C 0.40417 -0.21365 0.40586 -0.21342 0.40755 -0.21342 " pathEditMode="relative" rAng="0" ptsTypes="AAAAAAAAAAAAAA">
                                      <p:cBhvr>
                                        <p:cTn id="12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0093 L 0.00443 0.00116 C 0.01601 -0.00602 0.02786 -0.01203 0.03932 -0.0199 C 0.04375 -0.02291 0.04765 -0.02801 0.05182 -0.03171 C 0.08086 -0.05625 0.06888 -0.04745 0.08932 -0.05833 C 0.09101 -0.05926 0.09271 -0.06065 0.0944 -0.06134 C 0.09622 -0.06203 0.09831 -0.06227 0.10026 -0.06273 C 0.10547 -0.06389 0.11081 -0.06481 0.11601 -0.06574 C 0.12357 -0.0669 0.13555 -0.06805 0.14271 -0.06875 C 0.1845 -0.06666 0.16068 -0.0706 0.17604 -0.06574 C 0.17773 -0.06528 0.17943 -0.06504 0.18099 -0.06435 C 0.18268 -0.06342 0.18437 -0.06227 0.18607 -0.06134 C 0.18932 -0.05671 0.19206 -0.05301 0.19609 -0.04953 C 0.19713 -0.04838 0.19831 -0.04768 0.19935 -0.04653 C 0.20065 -0.0449 0.20143 -0.04213 0.20273 -0.04051 C 0.20338 -0.03958 0.20443 -0.03981 0.20521 -0.03912 C 0.20859 -0.03634 0.21172 -0.03217 0.21523 -0.03009 C 0.21693 -0.02916 0.21862 -0.02847 0.22018 -0.02731 C 0.22187 -0.02592 0.22357 -0.02453 0.22526 -0.02268 C 0.22721 -0.0206 0.22877 -0.0169 0.23099 -0.01528 C 0.23424 -0.01319 0.23776 -0.01389 0.24101 -0.0125 C 0.2444 -0.01088 0.24778 -0.00995 0.25104 -0.00787 C 0.25182 -0.0074 0.25273 -0.00694 0.25351 -0.00648 C 0.25495 -0.00555 0.25625 -0.0044 0.25768 -0.00347 C 0.25911 -0.00278 0.26055 -0.00254 0.26185 -0.00208 C 0.26406 -0.00115 0.26627 -2.59259E-6 0.26849 0.00093 C 0.27226 0.00232 0.27943 0.00324 0.28268 0.00394 C 0.28607 0.00579 0.28932 0.00834 0.29271 0.00972 C 0.29778 0.01204 0.29492 0.01065 0.30104 0.01435 C 0.30521 0.01227 0.3095 0.01111 0.31354 0.00834 C 0.31458 0.00764 0.3151 0.0051 0.31601 0.00394 C 0.31758 0.00209 0.3194 0.00116 0.32109 -0.00046 C 0.32513 -0.00486 0.32357 -0.0044 0.32682 -0.00949 C 0.32903 -0.01273 0.33099 -0.01412 0.33268 -0.01828 C 0.33437 -0.02245 0.33815 -0.03356 0.33932 -0.03912 C 0.3401 -0.04236 0.34049 -0.04606 0.34101 -0.04953 C 0.34127 -0.05926 0.34127 -0.06921 0.34193 -0.07893 C 0.34206 -0.08217 0.3431 -0.08495 0.34349 -0.08796 C 0.34388 -0.09028 0.34414 -0.09282 0.3444 -0.09537 C 0.3457 -0.11088 0.34427 -0.10254 0.34609 -0.11157 C 0.34635 -0.11666 0.34661 -0.12153 0.34687 -0.12639 C 0.34726 -0.13426 0.34726 -0.14236 0.34765 -0.15 C 0.34805 -0.15602 0.3487 -0.16203 0.34935 -0.16782 C 0.35195 -0.19097 0.35 -0.16782 0.35443 -0.19606 C 0.35521 -0.20139 0.35547 -0.20694 0.35599 -0.21227 C 0.35625 -0.21435 0.35638 -0.21643 0.3569 -0.21828 C 0.35755 -0.22129 0.35846 -0.2243 0.35937 -0.22708 C 0.36107 -0.2324 0.36015 -0.23148 0.36276 -0.23148 " pathEditMode="relative" rAng="0" ptsTypes="AAAAAAAAAAAAAAAAAAAAAAAAAAAAAAAAAAAAAAAAAAAAAAAA">
                                      <p:cBhvr>
                                        <p:cTn id="14" dur="4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10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1.875E-6 0.00023 C 0.00416 -0.00047 0.00859 -0.00024 0.01276 -0.00139 C 0.01393 -0.00186 0.01458 -0.00325 0.01549 -0.0044 C 0.01849 -0.00788 0.02122 -0.0125 0.02474 -0.01482 C 0.02773 -0.01667 0.03099 -0.0176 0.03398 -0.01922 C 0.03581 -0.02014 0.03776 -0.0213 0.03958 -0.02223 C 0.04206 -0.02338 0.04453 -0.02408 0.04687 -0.02524 C 0.04883 -0.02593 0.05052 -0.02732 0.05234 -0.02801 C 0.05456 -0.02917 0.0569 -0.02987 0.05885 -0.03102 C 0.06081 -0.03218 0.0625 -0.03473 0.06432 -0.03542 C 0.0668 -0.03658 0.0694 -0.03635 0.07187 -0.03704 C 0.07565 -0.0382 0.07903 -0.04051 0.08281 -0.04144 C 0.08984 -0.04306 0.09713 -0.04237 0.10416 -0.04445 L 0.11419 -0.04746 C 0.11888 -0.04885 0.12344 -0.0507 0.12812 -0.05186 C 0.13164 -0.05278 0.13541 -0.05278 0.13919 -0.05325 C 0.14661 -0.05741 0.15443 -0.06065 0.16224 -0.06366 C 0.16497 -0.06482 0.16771 -0.06575 0.17044 -0.06667 C 0.17291 -0.06737 0.17552 -0.0676 0.17799 -0.06806 C 0.20377 -0.08056 0.19153 -0.07616 0.24336 -0.07408 C 0.26133 -0.07338 0.27903 -0.07014 0.29687 -0.06806 C 0.30091 -0.06505 0.30495 -0.0625 0.30885 -0.05926 C 0.31081 -0.05764 0.3125 -0.05463 0.31445 -0.05325 C 0.31732 -0.05116 0.3207 -0.0507 0.3237 -0.04885 C 0.32708 -0.04676 0.33034 -0.04375 0.33372 -0.04144 C 0.34505 -0.03403 0.35039 -0.0338 0.36237 -0.02223 C 0.37956 -0.00556 0.35351 -0.03125 0.37148 -0.01181 C 0.37552 -0.00764 0.37956 -0.00394 0.38359 4.81481E-6 C 0.38502 0.00162 0.38685 0.00277 0.38828 0.00439 C 0.38893 0.00555 0.39336 0.01087 0.39466 0.0118 C 0.39622 0.01296 0.39791 0.01342 0.39922 0.01481 C 0.40195 0.01736 0.40364 0.02245 0.40664 0.02384 C 0.41432 0.02685 0.40586 0.02291 0.41588 0.02962 C 0.41771 0.03078 0.41966 0.03148 0.42135 0.03263 C 0.42838 0.03726 0.42526 0.03703 0.43255 0.04004 C 0.43424 0.04074 0.4362 0.04074 0.43802 0.04143 C 0.44609 0.04467 0.44127 0.04467 0.45 0.04745 C 0.45403 0.04861 0.45807 0.04953 0.46211 0.05046 C 0.46719 0.05162 0.47552 0.05254 0.48047 0.05347 C 0.48789 0.05277 0.49518 0.05324 0.5026 0.05185 C 0.50403 0.05162 0.50495 0.04953 0.50625 0.04884 C 0.50937 0.04745 0.51263 0.04791 0.51549 0.04606 C 0.51693 0.0449 0.51862 0.04351 0.52018 0.04305 C 0.52539 0.0412 0.53073 0.0405 0.53581 0.03865 C 0.53698 0.03796 0.53828 0.03773 0.53945 0.03703 C 0.54075 0.03634 0.54193 0.03518 0.54323 0.03402 C 0.55065 0.01597 0.54336 0.03449 0.54974 0.01643 C 0.55013 0.01481 0.55104 0.01342 0.55143 0.0118 C 0.55338 0.00462 0.55312 0.00277 0.5543 -0.0044 C 0.55469 -0.00834 0.55547 -0.01227 0.55599 -0.01621 C 0.55638 -0.01783 0.55677 -0.01922 0.55703 -0.02061 C 0.55781 -0.02616 0.5582 -0.03149 0.55898 -0.03704 C 0.5582 -0.08588 0.55794 -0.13473 0.55703 -0.18357 C 0.55495 -0.28704 0.55521 -0.18843 0.55521 -0.23542 " pathEditMode="relative" rAng="0" ptsTypes="AAAAAAAAAAAAAAAAAAAAAAAAAAAAAAAAAAAAAAAAAAAAAAAAAAAAAAA">
                                      <p:cBhvr>
                                        <p:cTn id="16" dur="4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43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66814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Shepheard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9">
            <a:extLst>
              <a:ext uri="{FF2B5EF4-FFF2-40B4-BE49-F238E27FC236}">
                <a16:creationId xmlns:a16="http://schemas.microsoft.com/office/drawing/2014/main" id="{B5652194-27C9-1428-3825-7C33B4BFD22D}"/>
              </a:ext>
            </a:extLst>
          </p:cNvPr>
          <p:cNvSpPr/>
          <p:nvPr/>
        </p:nvSpPr>
        <p:spPr>
          <a:xfrm>
            <a:off x="881443" y="3977552"/>
            <a:ext cx="29518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Consists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N </a:t>
            </a:r>
            <a:r>
              <a:rPr lang="de-DE" sz="1400" dirty="0" err="1"/>
              <a:t>Agents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/>
              <a:t>Move in a </a:t>
            </a:r>
            <a:r>
              <a:rPr lang="de-DE" sz="1400" dirty="0" err="1"/>
              <a:t>two</a:t>
            </a:r>
            <a:r>
              <a:rPr lang="de-DE" sz="1400" dirty="0"/>
              <a:t> dimensional Field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/>
              <a:t>Movement </a:t>
            </a:r>
            <a:r>
              <a:rPr lang="de-DE" sz="1400" dirty="0" err="1"/>
              <a:t>based</a:t>
            </a:r>
            <a:r>
              <a:rPr lang="de-DE" sz="1400" dirty="0"/>
              <a:t> on Reynolds’ </a:t>
            </a:r>
            <a:r>
              <a:rPr lang="de-DE" sz="1400" dirty="0" err="1"/>
              <a:t>Boids</a:t>
            </a:r>
            <a:r>
              <a:rPr lang="de-DE" sz="1400" dirty="0"/>
              <a:t> Model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5" y="1880407"/>
            <a:ext cx="2603422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blipFill>
                <a:blip r:embed="rId5"/>
                <a:stretch>
                  <a:fillRect l="-1133" t="-4444" r="-3399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Breitbild</PresentationFormat>
  <Paragraphs>251</Paragraphs>
  <Slides>29</Slides>
  <Notes>20</Notes>
  <HiddenSlides>1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Collective Behavior  Optimal Shepherding  </vt:lpstr>
      <vt:lpstr>PowerPoint-Präsentation</vt:lpstr>
      <vt:lpstr>Agenda </vt:lpstr>
      <vt:lpstr>Introduction: Shepherding Problem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 Muszarsky</cp:lastModifiedBy>
  <cp:revision>6</cp:revision>
  <dcterms:created xsi:type="dcterms:W3CDTF">2024-01-03T20:27:13Z</dcterms:created>
  <dcterms:modified xsi:type="dcterms:W3CDTF">2024-01-07T19:40:14Z</dcterms:modified>
</cp:coreProperties>
</file>